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bookmarkIdSeed="2">
  <p:sldMasterIdLst>
    <p:sldMasterId id="2147483659" r:id="rId1"/>
  </p:sldMasterIdLst>
  <p:notesMasterIdLst>
    <p:notesMasterId r:id="rId23"/>
  </p:notesMasterIdLst>
  <p:sldIdLst>
    <p:sldId id="256" r:id="rId2"/>
    <p:sldId id="257" r:id="rId3"/>
    <p:sldId id="258" r:id="rId4"/>
    <p:sldId id="263" r:id="rId5"/>
    <p:sldId id="264" r:id="rId6"/>
    <p:sldId id="265" r:id="rId7"/>
    <p:sldId id="266" r:id="rId8"/>
    <p:sldId id="269" r:id="rId9"/>
    <p:sldId id="274" r:id="rId10"/>
    <p:sldId id="267" r:id="rId11"/>
    <p:sldId id="268" r:id="rId12"/>
    <p:sldId id="259" r:id="rId13"/>
    <p:sldId id="260" r:id="rId14"/>
    <p:sldId id="261" r:id="rId15"/>
    <p:sldId id="262" r:id="rId16"/>
    <p:sldId id="270" r:id="rId17"/>
    <p:sldId id="271" r:id="rId18"/>
    <p:sldId id="276" r:id="rId19"/>
    <p:sldId id="275" r:id="rId20"/>
    <p:sldId id="272" r:id="rId21"/>
    <p:sldId id="273" r:id="rId22"/>
  </p:sldIdLst>
  <p:sldSz cx="15119350" cy="1069181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368">
          <p15:clr>
            <a:srgbClr val="747775"/>
          </p15:clr>
        </p15:guide>
        <p15:guide id="2" pos="4762">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E7EAA58-4EDA-4114-B047-75ABB572CC32}">
  <a:tblStyle styleId="{AE7EAA58-4EDA-4114-B047-75ABB572CC3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5EE82D6-AF98-40BB-A63E-5EA55E4C3481}"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6220" autoAdjust="0"/>
    <p:restoredTop sz="94782" autoAdjust="0"/>
  </p:normalViewPr>
  <p:slideViewPr>
    <p:cSldViewPr snapToGrid="0">
      <p:cViewPr varScale="1">
        <p:scale>
          <a:sx n="47" d="100"/>
          <a:sy n="47" d="100"/>
        </p:scale>
        <p:origin x="2736" y="42"/>
      </p:cViewPr>
      <p:guideLst>
        <p:guide orient="horz" pos="3368"/>
        <p:guide pos="4762"/>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hdphoto1.wdp>
</file>

<file path=ppt/media/hdphoto2.wdp>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004762" y="685800"/>
            <a:ext cx="48492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31e36d61812_1_1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31e36d61812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316b4128d45_0_14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316b4128d45_0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316b4128d45_0_134: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316b4128d45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316b4128d45_0_1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316b4128d45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316b4128d45_0_27: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316b4128d45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316b4128d45_0_53: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316b4128d45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2d67c7422a4_0_35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2d67c7422a4_0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2d67c7422a4_0_5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2d67c7422a4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31703bccef0_0_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1703bccef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316b4128d45_0_8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316b4128d45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2d67c7422a4_0_126: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2d67c7422a4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b-NO" dirty="0"/>
              <a:t>TLE 1: 0-6m</a:t>
            </a:r>
          </a:p>
          <a:p>
            <a:pPr marL="0" lvl="0" indent="0" algn="l" rtl="0">
              <a:spcBef>
                <a:spcPts val="0"/>
              </a:spcBef>
              <a:spcAft>
                <a:spcPts val="0"/>
              </a:spcAft>
              <a:buNone/>
            </a:pPr>
            <a:r>
              <a:rPr lang="nb-NO" dirty="0"/>
              <a:t>TLE 2:7-15m</a:t>
            </a:r>
          </a:p>
          <a:p>
            <a:pPr marL="0" lvl="0" indent="0" algn="l" rtl="0">
              <a:spcBef>
                <a:spcPts val="0"/>
              </a:spcBef>
              <a:spcAft>
                <a:spcPts val="0"/>
              </a:spcAft>
              <a:buNone/>
            </a:pPr>
            <a:r>
              <a:rPr lang="nb-NO" dirty="0"/>
              <a:t>TLE 3:16-30m</a:t>
            </a:r>
          </a:p>
          <a:p>
            <a:pPr marL="0" lvl="0" indent="0" algn="l" rtl="0">
              <a:spcBef>
                <a:spcPts val="0"/>
              </a:spcBef>
              <a:spcAft>
                <a:spcPts val="0"/>
              </a:spcAft>
              <a:buNone/>
            </a:pPr>
            <a:r>
              <a:rPr lang="nb-NO" dirty="0"/>
              <a:t>TLE 4:31-91m</a:t>
            </a:r>
          </a:p>
          <a:p>
            <a:pPr marL="0" lvl="0" indent="0" algn="l" rtl="0">
              <a:spcBef>
                <a:spcPts val="0"/>
              </a:spcBef>
              <a:spcAft>
                <a:spcPts val="0"/>
              </a:spcAft>
              <a:buNone/>
            </a:pPr>
            <a:r>
              <a:rPr lang="nb-NO" dirty="0"/>
              <a:t>TLE 5:92-305</a:t>
            </a:r>
          </a:p>
          <a:p>
            <a:pPr marL="0" lvl="0" indent="0" algn="l" rtl="0">
              <a:spcBef>
                <a:spcPts val="0"/>
              </a:spcBef>
              <a:spcAft>
                <a:spcPts val="0"/>
              </a:spcAft>
              <a:buNone/>
            </a:pPr>
            <a:r>
              <a:rPr lang="nb-NO" dirty="0"/>
              <a:t>TLE 6: &gt;305m</a:t>
            </a:r>
          </a:p>
          <a:p>
            <a:pPr marL="0" lvl="0" indent="0" algn="l" rtl="0">
              <a:spcBef>
                <a:spcPts val="0"/>
              </a:spcBef>
              <a:spcAft>
                <a:spcPts val="0"/>
              </a:spcAft>
              <a:buNone/>
            </a:pPr>
            <a:endParaRPr lang="nb-NO" dirty="0"/>
          </a:p>
          <a:p>
            <a:pPr marL="0" lvl="0" indent="0" algn="l" rtl="0">
              <a:spcBef>
                <a:spcPts val="0"/>
              </a:spcBef>
              <a:spcAft>
                <a:spcPts val="0"/>
              </a:spcAft>
              <a:buNone/>
            </a:pPr>
            <a:r>
              <a:rPr lang="nb-NO" dirty="0" err="1"/>
              <a:t>Warhead</a:t>
            </a:r>
            <a:r>
              <a:rPr lang="nb-NO" dirty="0"/>
              <a:t>: 500Ibs,</a:t>
            </a:r>
            <a:r>
              <a:rPr lang="nb-NO" baseline="0" dirty="0"/>
              <a:t> 1000Ibs, 2000Ibs</a:t>
            </a:r>
          </a:p>
          <a:p>
            <a:pPr marL="0" lvl="0" indent="0" algn="l" rtl="0">
              <a:spcBef>
                <a:spcPts val="0"/>
              </a:spcBef>
              <a:spcAft>
                <a:spcPts val="0"/>
              </a:spcAft>
              <a:buNone/>
            </a:pPr>
            <a:endParaRPr lang="nb-NO" baseline="0" dirty="0"/>
          </a:p>
          <a:p>
            <a:pPr marL="0" lvl="0" indent="0" algn="l" rtl="0">
              <a:spcBef>
                <a:spcPts val="0"/>
              </a:spcBef>
              <a:spcAft>
                <a:spcPts val="0"/>
              </a:spcAft>
              <a:buNone/>
            </a:pPr>
            <a:r>
              <a:rPr lang="nb-NO" baseline="0" dirty="0" err="1"/>
              <a:t>Guidance</a:t>
            </a:r>
            <a:r>
              <a:rPr lang="nb-NO" baseline="0" dirty="0"/>
              <a:t>: N/A, </a:t>
            </a:r>
            <a:r>
              <a:rPr lang="nb-NO" baseline="0" dirty="0" err="1"/>
              <a:t>Laserguided</a:t>
            </a:r>
            <a:r>
              <a:rPr lang="nb-NO" baseline="0" dirty="0"/>
              <a:t>, INS/GPS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316b4128d45_0_10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316b4128d45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b-NO" dirty="0"/>
              <a:t>CDE</a:t>
            </a:r>
            <a:r>
              <a:rPr lang="nb-NO" baseline="0" dirty="0"/>
              <a:t> 1: No </a:t>
            </a:r>
            <a:r>
              <a:rPr lang="nb-NO" baseline="0" dirty="0" err="1"/>
              <a:t>restriction</a:t>
            </a:r>
            <a:endParaRPr lang="nb-NO" baseline="0" dirty="0"/>
          </a:p>
          <a:p>
            <a:pPr marL="0" lvl="0" indent="0" algn="l" rtl="0">
              <a:spcBef>
                <a:spcPts val="0"/>
              </a:spcBef>
              <a:spcAft>
                <a:spcPts val="0"/>
              </a:spcAft>
              <a:buNone/>
            </a:pPr>
            <a:r>
              <a:rPr lang="nb-NO" baseline="0" dirty="0"/>
              <a:t>CDE 2: </a:t>
            </a:r>
            <a:r>
              <a:rPr lang="nb-NO" baseline="0" dirty="0" err="1"/>
              <a:t>Unitary</a:t>
            </a:r>
            <a:r>
              <a:rPr lang="nb-NO" baseline="0" dirty="0"/>
              <a:t> </a:t>
            </a:r>
            <a:r>
              <a:rPr lang="nb-NO" baseline="0" dirty="0" err="1"/>
              <a:t>warhead</a:t>
            </a:r>
            <a:r>
              <a:rPr lang="nb-NO" baseline="0" dirty="0"/>
              <a:t> </a:t>
            </a:r>
            <a:r>
              <a:rPr lang="nb-NO" baseline="0" dirty="0" err="1"/>
              <a:t>only</a:t>
            </a:r>
            <a:r>
              <a:rPr lang="nb-NO" baseline="0" dirty="0"/>
              <a:t> (</a:t>
            </a:r>
            <a:r>
              <a:rPr lang="nb-NO" baseline="0" dirty="0" err="1"/>
              <a:t>no</a:t>
            </a:r>
            <a:r>
              <a:rPr lang="nb-NO" baseline="0" dirty="0"/>
              <a:t> </a:t>
            </a:r>
            <a:r>
              <a:rPr lang="nb-NO" baseline="0" dirty="0" err="1"/>
              <a:t>cluster</a:t>
            </a:r>
            <a:r>
              <a:rPr lang="nb-NO" baseline="0" dirty="0"/>
              <a:t> </a:t>
            </a:r>
            <a:r>
              <a:rPr lang="nb-NO" baseline="0" dirty="0" err="1"/>
              <a:t>munition</a:t>
            </a:r>
            <a:r>
              <a:rPr lang="nb-NO" baseline="0" dirty="0"/>
              <a:t>), and FAH </a:t>
            </a:r>
            <a:r>
              <a:rPr lang="nb-NO" baseline="0" dirty="0" err="1"/>
              <a:t>restrictions</a:t>
            </a:r>
            <a:r>
              <a:rPr lang="nb-NO" baseline="0" dirty="0"/>
              <a:t> to </a:t>
            </a:r>
            <a:r>
              <a:rPr lang="nb-NO" baseline="0" dirty="0" err="1"/>
              <a:t>minimize</a:t>
            </a:r>
            <a:r>
              <a:rPr lang="nb-NO" baseline="0" dirty="0"/>
              <a:t> </a:t>
            </a:r>
            <a:r>
              <a:rPr lang="nb-NO" baseline="0" dirty="0" err="1"/>
              <a:t>collateral</a:t>
            </a:r>
            <a:r>
              <a:rPr lang="nb-NO" baseline="0" dirty="0"/>
              <a:t> </a:t>
            </a:r>
            <a:r>
              <a:rPr lang="nb-NO" baseline="0" dirty="0" err="1"/>
              <a:t>damage</a:t>
            </a:r>
            <a:endParaRPr lang="nb-NO" baseline="0" dirty="0"/>
          </a:p>
          <a:p>
            <a:pPr marL="0" lvl="0" indent="0" algn="l" rtl="0">
              <a:spcBef>
                <a:spcPts val="0"/>
              </a:spcBef>
              <a:spcAft>
                <a:spcPts val="0"/>
              </a:spcAft>
              <a:buNone/>
            </a:pPr>
            <a:r>
              <a:rPr lang="nb-NO" baseline="0" dirty="0"/>
              <a:t>CDE 3: PGM, </a:t>
            </a:r>
            <a:r>
              <a:rPr lang="nb-NO" baseline="0" dirty="0" err="1"/>
              <a:t>unitary</a:t>
            </a:r>
            <a:endParaRPr lang="nb-NO" baseline="0" dirty="0"/>
          </a:p>
          <a:p>
            <a:pPr marL="0" lvl="0" indent="0" algn="l" rtl="0">
              <a:spcBef>
                <a:spcPts val="0"/>
              </a:spcBef>
              <a:spcAft>
                <a:spcPts val="0"/>
              </a:spcAft>
              <a:buNone/>
            </a:pPr>
            <a:r>
              <a:rPr lang="nb-NO" baseline="0" dirty="0"/>
              <a:t>CDE 4: </a:t>
            </a:r>
            <a:r>
              <a:rPr lang="nb-NO" baseline="0" dirty="0" err="1"/>
              <a:t>Weaponeering</a:t>
            </a:r>
            <a:r>
              <a:rPr lang="nb-NO" baseline="0" dirty="0"/>
              <a:t> (</a:t>
            </a:r>
            <a:r>
              <a:rPr lang="nb-NO" baseline="0" dirty="0" err="1"/>
              <a:t>Fuze</a:t>
            </a:r>
            <a:r>
              <a:rPr lang="nb-NO" baseline="0" dirty="0"/>
              <a:t> setting, FAH, smallest </a:t>
            </a:r>
            <a:r>
              <a:rPr lang="nb-NO" baseline="0" dirty="0" err="1"/>
              <a:t>possible</a:t>
            </a:r>
            <a:r>
              <a:rPr lang="nb-NO" baseline="0" dirty="0"/>
              <a:t> bomb)</a:t>
            </a:r>
          </a:p>
          <a:p>
            <a:pPr marL="0" lvl="0" indent="0" algn="l" rtl="0">
              <a:spcBef>
                <a:spcPts val="0"/>
              </a:spcBef>
              <a:spcAft>
                <a:spcPts val="0"/>
              </a:spcAft>
              <a:buNone/>
            </a:pPr>
            <a:r>
              <a:rPr lang="nb-NO" baseline="0" dirty="0"/>
              <a:t>CDE 5: CJTF-HQ </a:t>
            </a:r>
            <a:r>
              <a:rPr lang="nb-NO" baseline="0" dirty="0" err="1"/>
              <a:t>approval</a:t>
            </a:r>
            <a:r>
              <a:rPr lang="nb-NO" baseline="0" dirty="0"/>
              <a:t> </a:t>
            </a:r>
            <a:r>
              <a:rPr lang="nb-NO" baseline="0" dirty="0" err="1"/>
              <a:t>needed</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2d67c7422a4_0_18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2d67c7422a4_0_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nb-NO" dirty="0"/>
              <a:t>Location </a:t>
            </a:r>
            <a:r>
              <a:rPr lang="nb-NO" dirty="0" err="1"/>
              <a:t>Example</a:t>
            </a:r>
            <a:r>
              <a:rPr lang="nb-NO" dirty="0"/>
              <a:t>: </a:t>
            </a:r>
            <a:r>
              <a:rPr lang="en-US" dirty="0"/>
              <a:t>247˚/ 680ft</a:t>
            </a:r>
            <a:r>
              <a:rPr lang="en-US" baseline="0" dirty="0"/>
              <a:t> from DPI D</a:t>
            </a:r>
            <a:endParaRPr lang="en-US" dirty="0"/>
          </a:p>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31703bccef0_0_3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31703bccef0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p: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515423" y="1547778"/>
            <a:ext cx="14089200" cy="42669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9300"/>
              <a:buNone/>
              <a:defRPr sz="9300"/>
            </a:lvl1pPr>
            <a:lvl2pPr lvl="1" algn="ctr">
              <a:spcBef>
                <a:spcPts val="0"/>
              </a:spcBef>
              <a:spcAft>
                <a:spcPts val="0"/>
              </a:spcAft>
              <a:buSzPts val="9300"/>
              <a:buNone/>
              <a:defRPr sz="9300"/>
            </a:lvl2pPr>
            <a:lvl3pPr lvl="2" algn="ctr">
              <a:spcBef>
                <a:spcPts val="0"/>
              </a:spcBef>
              <a:spcAft>
                <a:spcPts val="0"/>
              </a:spcAft>
              <a:buSzPts val="9300"/>
              <a:buNone/>
              <a:defRPr sz="9300"/>
            </a:lvl3pPr>
            <a:lvl4pPr lvl="3" algn="ctr">
              <a:spcBef>
                <a:spcPts val="0"/>
              </a:spcBef>
              <a:spcAft>
                <a:spcPts val="0"/>
              </a:spcAft>
              <a:buSzPts val="9300"/>
              <a:buNone/>
              <a:defRPr sz="9300"/>
            </a:lvl4pPr>
            <a:lvl5pPr lvl="4" algn="ctr">
              <a:spcBef>
                <a:spcPts val="0"/>
              </a:spcBef>
              <a:spcAft>
                <a:spcPts val="0"/>
              </a:spcAft>
              <a:buSzPts val="9300"/>
              <a:buNone/>
              <a:defRPr sz="9300"/>
            </a:lvl5pPr>
            <a:lvl6pPr lvl="5" algn="ctr">
              <a:spcBef>
                <a:spcPts val="0"/>
              </a:spcBef>
              <a:spcAft>
                <a:spcPts val="0"/>
              </a:spcAft>
              <a:buSzPts val="9300"/>
              <a:buNone/>
              <a:defRPr sz="9300"/>
            </a:lvl6pPr>
            <a:lvl7pPr lvl="6" algn="ctr">
              <a:spcBef>
                <a:spcPts val="0"/>
              </a:spcBef>
              <a:spcAft>
                <a:spcPts val="0"/>
              </a:spcAft>
              <a:buSzPts val="9300"/>
              <a:buNone/>
              <a:defRPr sz="9300"/>
            </a:lvl7pPr>
            <a:lvl8pPr lvl="7" algn="ctr">
              <a:spcBef>
                <a:spcPts val="0"/>
              </a:spcBef>
              <a:spcAft>
                <a:spcPts val="0"/>
              </a:spcAft>
              <a:buSzPts val="9300"/>
              <a:buNone/>
              <a:defRPr sz="9300"/>
            </a:lvl8pPr>
            <a:lvl9pPr lvl="8" algn="ctr">
              <a:spcBef>
                <a:spcPts val="0"/>
              </a:spcBef>
              <a:spcAft>
                <a:spcPts val="0"/>
              </a:spcAft>
              <a:buSzPts val="9300"/>
              <a:buNone/>
              <a:defRPr sz="9300"/>
            </a:lvl9pPr>
          </a:lstStyle>
          <a:p>
            <a:endParaRPr/>
          </a:p>
        </p:txBody>
      </p:sp>
      <p:sp>
        <p:nvSpPr>
          <p:cNvPr id="11" name="Google Shape;11;p2"/>
          <p:cNvSpPr txBox="1">
            <a:spLocks noGrp="1"/>
          </p:cNvSpPr>
          <p:nvPr>
            <p:ph type="subTitle" idx="1"/>
          </p:nvPr>
        </p:nvSpPr>
        <p:spPr>
          <a:xfrm>
            <a:off x="515409" y="5891409"/>
            <a:ext cx="14089200" cy="16476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5000"/>
              <a:buNone/>
              <a:defRPr sz="5000"/>
            </a:lvl1pPr>
            <a:lvl2pPr lvl="1" algn="ctr">
              <a:lnSpc>
                <a:spcPct val="100000"/>
              </a:lnSpc>
              <a:spcBef>
                <a:spcPts val="0"/>
              </a:spcBef>
              <a:spcAft>
                <a:spcPts val="0"/>
              </a:spcAft>
              <a:buSzPts val="5000"/>
              <a:buNone/>
              <a:defRPr sz="5000"/>
            </a:lvl2pPr>
            <a:lvl3pPr lvl="2" algn="ctr">
              <a:lnSpc>
                <a:spcPct val="100000"/>
              </a:lnSpc>
              <a:spcBef>
                <a:spcPts val="0"/>
              </a:spcBef>
              <a:spcAft>
                <a:spcPts val="0"/>
              </a:spcAft>
              <a:buSzPts val="5000"/>
              <a:buNone/>
              <a:defRPr sz="5000"/>
            </a:lvl3pPr>
            <a:lvl4pPr lvl="3" algn="ctr">
              <a:lnSpc>
                <a:spcPct val="100000"/>
              </a:lnSpc>
              <a:spcBef>
                <a:spcPts val="0"/>
              </a:spcBef>
              <a:spcAft>
                <a:spcPts val="0"/>
              </a:spcAft>
              <a:buSzPts val="5000"/>
              <a:buNone/>
              <a:defRPr sz="5000"/>
            </a:lvl4pPr>
            <a:lvl5pPr lvl="4" algn="ctr">
              <a:lnSpc>
                <a:spcPct val="100000"/>
              </a:lnSpc>
              <a:spcBef>
                <a:spcPts val="0"/>
              </a:spcBef>
              <a:spcAft>
                <a:spcPts val="0"/>
              </a:spcAft>
              <a:buSzPts val="5000"/>
              <a:buNone/>
              <a:defRPr sz="5000"/>
            </a:lvl5pPr>
            <a:lvl6pPr lvl="5" algn="ctr">
              <a:lnSpc>
                <a:spcPct val="100000"/>
              </a:lnSpc>
              <a:spcBef>
                <a:spcPts val="0"/>
              </a:spcBef>
              <a:spcAft>
                <a:spcPts val="0"/>
              </a:spcAft>
              <a:buSzPts val="5000"/>
              <a:buNone/>
              <a:defRPr sz="5000"/>
            </a:lvl6pPr>
            <a:lvl7pPr lvl="6" algn="ctr">
              <a:lnSpc>
                <a:spcPct val="100000"/>
              </a:lnSpc>
              <a:spcBef>
                <a:spcPts val="0"/>
              </a:spcBef>
              <a:spcAft>
                <a:spcPts val="0"/>
              </a:spcAft>
              <a:buSzPts val="5000"/>
              <a:buNone/>
              <a:defRPr sz="5000"/>
            </a:lvl7pPr>
            <a:lvl8pPr lvl="7" algn="ctr">
              <a:lnSpc>
                <a:spcPct val="100000"/>
              </a:lnSpc>
              <a:spcBef>
                <a:spcPts val="0"/>
              </a:spcBef>
              <a:spcAft>
                <a:spcPts val="0"/>
              </a:spcAft>
              <a:buSzPts val="5000"/>
              <a:buNone/>
              <a:defRPr sz="5000"/>
            </a:lvl8pPr>
            <a:lvl9pPr lvl="8" algn="ctr">
              <a:lnSpc>
                <a:spcPct val="100000"/>
              </a:lnSpc>
              <a:spcBef>
                <a:spcPts val="0"/>
              </a:spcBef>
              <a:spcAft>
                <a:spcPts val="0"/>
              </a:spcAft>
              <a:buSzPts val="5000"/>
              <a:buNone/>
              <a:defRPr sz="5000"/>
            </a:lvl9pPr>
          </a:lstStyle>
          <a:p>
            <a:endParaRPr/>
          </a:p>
        </p:txBody>
      </p:sp>
      <p:sp>
        <p:nvSpPr>
          <p:cNvPr id="12" name="Google Shape;12;p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515409" y="2299346"/>
            <a:ext cx="14089200" cy="40815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21500"/>
              <a:buNone/>
              <a:defRPr sz="21500"/>
            </a:lvl1pPr>
            <a:lvl2pPr lvl="1" algn="ctr">
              <a:spcBef>
                <a:spcPts val="0"/>
              </a:spcBef>
              <a:spcAft>
                <a:spcPts val="0"/>
              </a:spcAft>
              <a:buSzPts val="21500"/>
              <a:buNone/>
              <a:defRPr sz="21500"/>
            </a:lvl2pPr>
            <a:lvl3pPr lvl="2" algn="ctr">
              <a:spcBef>
                <a:spcPts val="0"/>
              </a:spcBef>
              <a:spcAft>
                <a:spcPts val="0"/>
              </a:spcAft>
              <a:buSzPts val="21500"/>
              <a:buNone/>
              <a:defRPr sz="21500"/>
            </a:lvl3pPr>
            <a:lvl4pPr lvl="3" algn="ctr">
              <a:spcBef>
                <a:spcPts val="0"/>
              </a:spcBef>
              <a:spcAft>
                <a:spcPts val="0"/>
              </a:spcAft>
              <a:buSzPts val="21500"/>
              <a:buNone/>
              <a:defRPr sz="21500"/>
            </a:lvl4pPr>
            <a:lvl5pPr lvl="4" algn="ctr">
              <a:spcBef>
                <a:spcPts val="0"/>
              </a:spcBef>
              <a:spcAft>
                <a:spcPts val="0"/>
              </a:spcAft>
              <a:buSzPts val="21500"/>
              <a:buNone/>
              <a:defRPr sz="21500"/>
            </a:lvl5pPr>
            <a:lvl6pPr lvl="5" algn="ctr">
              <a:spcBef>
                <a:spcPts val="0"/>
              </a:spcBef>
              <a:spcAft>
                <a:spcPts val="0"/>
              </a:spcAft>
              <a:buSzPts val="21500"/>
              <a:buNone/>
              <a:defRPr sz="21500"/>
            </a:lvl6pPr>
            <a:lvl7pPr lvl="6" algn="ctr">
              <a:spcBef>
                <a:spcPts val="0"/>
              </a:spcBef>
              <a:spcAft>
                <a:spcPts val="0"/>
              </a:spcAft>
              <a:buSzPts val="21500"/>
              <a:buNone/>
              <a:defRPr sz="21500"/>
            </a:lvl7pPr>
            <a:lvl8pPr lvl="7" algn="ctr">
              <a:spcBef>
                <a:spcPts val="0"/>
              </a:spcBef>
              <a:spcAft>
                <a:spcPts val="0"/>
              </a:spcAft>
              <a:buSzPts val="21500"/>
              <a:buNone/>
              <a:defRPr sz="21500"/>
            </a:lvl8pPr>
            <a:lvl9pPr lvl="8" algn="ctr">
              <a:spcBef>
                <a:spcPts val="0"/>
              </a:spcBef>
              <a:spcAft>
                <a:spcPts val="0"/>
              </a:spcAft>
              <a:buSzPts val="21500"/>
              <a:buNone/>
              <a:defRPr sz="21500"/>
            </a:lvl9pPr>
          </a:lstStyle>
          <a:p>
            <a:r>
              <a:t>xx%</a:t>
            </a:r>
          </a:p>
        </p:txBody>
      </p:sp>
      <p:sp>
        <p:nvSpPr>
          <p:cNvPr id="46" name="Google Shape;46;p11"/>
          <p:cNvSpPr txBox="1">
            <a:spLocks noGrp="1"/>
          </p:cNvSpPr>
          <p:nvPr>
            <p:ph type="body" idx="1"/>
          </p:nvPr>
        </p:nvSpPr>
        <p:spPr>
          <a:xfrm>
            <a:off x="515409" y="6552657"/>
            <a:ext cx="14089200" cy="2703900"/>
          </a:xfrm>
          <a:prstGeom prst="rect">
            <a:avLst/>
          </a:prstGeom>
        </p:spPr>
        <p:txBody>
          <a:bodyPr spcFirstLastPara="1" wrap="square" lIns="164125" tIns="164125" rIns="164125" bIns="164125" anchor="t" anchorCtr="0">
            <a:normAutofit/>
          </a:bodyPr>
          <a:lstStyle>
            <a:lvl1pPr marL="457200" lvl="0" indent="-431800" algn="ctr">
              <a:spcBef>
                <a:spcPts val="0"/>
              </a:spcBef>
              <a:spcAft>
                <a:spcPts val="0"/>
              </a:spcAft>
              <a:buSzPts val="3200"/>
              <a:buChar char="●"/>
              <a:defRPr/>
            </a:lvl1pPr>
            <a:lvl2pPr marL="914400" lvl="1" indent="-387350" algn="ctr">
              <a:spcBef>
                <a:spcPts val="0"/>
              </a:spcBef>
              <a:spcAft>
                <a:spcPts val="0"/>
              </a:spcAft>
              <a:buSzPts val="2500"/>
              <a:buChar char="○"/>
              <a:defRPr/>
            </a:lvl2pPr>
            <a:lvl3pPr marL="1371600" lvl="2" indent="-387350" algn="ctr">
              <a:spcBef>
                <a:spcPts val="0"/>
              </a:spcBef>
              <a:spcAft>
                <a:spcPts val="0"/>
              </a:spcAft>
              <a:buSzPts val="2500"/>
              <a:buChar char="■"/>
              <a:defRPr/>
            </a:lvl3pPr>
            <a:lvl4pPr marL="1828800" lvl="3" indent="-387350" algn="ctr">
              <a:spcBef>
                <a:spcPts val="0"/>
              </a:spcBef>
              <a:spcAft>
                <a:spcPts val="0"/>
              </a:spcAft>
              <a:buSzPts val="2500"/>
              <a:buChar char="●"/>
              <a:defRPr/>
            </a:lvl4pPr>
            <a:lvl5pPr marL="2286000" lvl="4" indent="-387350" algn="ctr">
              <a:spcBef>
                <a:spcPts val="0"/>
              </a:spcBef>
              <a:spcAft>
                <a:spcPts val="0"/>
              </a:spcAft>
              <a:buSzPts val="2500"/>
              <a:buChar char="○"/>
              <a:defRPr/>
            </a:lvl5pPr>
            <a:lvl6pPr marL="2743200" lvl="5" indent="-387350" algn="ctr">
              <a:spcBef>
                <a:spcPts val="0"/>
              </a:spcBef>
              <a:spcAft>
                <a:spcPts val="0"/>
              </a:spcAft>
              <a:buSzPts val="2500"/>
              <a:buChar char="■"/>
              <a:defRPr/>
            </a:lvl6pPr>
            <a:lvl7pPr marL="3200400" lvl="6" indent="-387350" algn="ctr">
              <a:spcBef>
                <a:spcPts val="0"/>
              </a:spcBef>
              <a:spcAft>
                <a:spcPts val="0"/>
              </a:spcAft>
              <a:buSzPts val="2500"/>
              <a:buChar char="●"/>
              <a:defRPr/>
            </a:lvl7pPr>
            <a:lvl8pPr marL="3657600" lvl="7" indent="-387350" algn="ctr">
              <a:spcBef>
                <a:spcPts val="0"/>
              </a:spcBef>
              <a:spcAft>
                <a:spcPts val="0"/>
              </a:spcAft>
              <a:buSzPts val="2500"/>
              <a:buChar char="○"/>
              <a:defRPr/>
            </a:lvl8pPr>
            <a:lvl9pPr marL="4114800" lvl="8" indent="-387350" algn="ctr">
              <a:spcBef>
                <a:spcPts val="0"/>
              </a:spcBef>
              <a:spcAft>
                <a:spcPts val="0"/>
              </a:spcAft>
              <a:buSzPts val="2500"/>
              <a:buChar char="■"/>
              <a:defRPr/>
            </a:lvl9pPr>
          </a:lstStyle>
          <a:p>
            <a:endParaRPr/>
          </a:p>
        </p:txBody>
      </p:sp>
      <p:sp>
        <p:nvSpPr>
          <p:cNvPr id="47" name="Google Shape;47;p11"/>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515409" y="4471058"/>
            <a:ext cx="14089200" cy="1749900"/>
          </a:xfrm>
          <a:prstGeom prst="rect">
            <a:avLst/>
          </a:prstGeom>
        </p:spPr>
        <p:txBody>
          <a:bodyPr spcFirstLastPara="1" wrap="square" lIns="164125" tIns="164125" rIns="164125" bIns="164125" anchor="ctr" anchorCtr="0">
            <a:normAutofit/>
          </a:bodyPr>
          <a:lstStyle>
            <a:lvl1pPr lvl="0" algn="ctr">
              <a:spcBef>
                <a:spcPts val="0"/>
              </a:spcBef>
              <a:spcAft>
                <a:spcPts val="0"/>
              </a:spcAft>
              <a:buSzPts val="6500"/>
              <a:buNone/>
              <a:defRPr sz="6500"/>
            </a:lvl1pPr>
            <a:lvl2pPr lvl="1" algn="ctr">
              <a:spcBef>
                <a:spcPts val="0"/>
              </a:spcBef>
              <a:spcAft>
                <a:spcPts val="0"/>
              </a:spcAft>
              <a:buSzPts val="6500"/>
              <a:buNone/>
              <a:defRPr sz="6500"/>
            </a:lvl2pPr>
            <a:lvl3pPr lvl="2" algn="ctr">
              <a:spcBef>
                <a:spcPts val="0"/>
              </a:spcBef>
              <a:spcAft>
                <a:spcPts val="0"/>
              </a:spcAft>
              <a:buSzPts val="6500"/>
              <a:buNone/>
              <a:defRPr sz="6500"/>
            </a:lvl3pPr>
            <a:lvl4pPr lvl="3" algn="ctr">
              <a:spcBef>
                <a:spcPts val="0"/>
              </a:spcBef>
              <a:spcAft>
                <a:spcPts val="0"/>
              </a:spcAft>
              <a:buSzPts val="6500"/>
              <a:buNone/>
              <a:defRPr sz="6500"/>
            </a:lvl4pPr>
            <a:lvl5pPr lvl="4" algn="ctr">
              <a:spcBef>
                <a:spcPts val="0"/>
              </a:spcBef>
              <a:spcAft>
                <a:spcPts val="0"/>
              </a:spcAft>
              <a:buSzPts val="6500"/>
              <a:buNone/>
              <a:defRPr sz="6500"/>
            </a:lvl5pPr>
            <a:lvl6pPr lvl="5" algn="ctr">
              <a:spcBef>
                <a:spcPts val="0"/>
              </a:spcBef>
              <a:spcAft>
                <a:spcPts val="0"/>
              </a:spcAft>
              <a:buSzPts val="6500"/>
              <a:buNone/>
              <a:defRPr sz="6500"/>
            </a:lvl6pPr>
            <a:lvl7pPr lvl="6" algn="ctr">
              <a:spcBef>
                <a:spcPts val="0"/>
              </a:spcBef>
              <a:spcAft>
                <a:spcPts val="0"/>
              </a:spcAft>
              <a:buSzPts val="6500"/>
              <a:buNone/>
              <a:defRPr sz="6500"/>
            </a:lvl7pPr>
            <a:lvl8pPr lvl="7" algn="ctr">
              <a:spcBef>
                <a:spcPts val="0"/>
              </a:spcBef>
              <a:spcAft>
                <a:spcPts val="0"/>
              </a:spcAft>
              <a:buSzPts val="6500"/>
              <a:buNone/>
              <a:defRPr sz="6500"/>
            </a:lvl8pPr>
            <a:lvl9pPr lvl="8" algn="ctr">
              <a:spcBef>
                <a:spcPts val="0"/>
              </a:spcBef>
              <a:spcAft>
                <a:spcPts val="0"/>
              </a:spcAft>
              <a:buSzPts val="6500"/>
              <a:buNone/>
              <a:defRPr sz="6500"/>
            </a:lvl9pPr>
          </a:lstStyle>
          <a:p>
            <a:endParaRPr/>
          </a:p>
        </p:txBody>
      </p:sp>
      <p:sp>
        <p:nvSpPr>
          <p:cNvPr id="15" name="Google Shape;15;p3"/>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endParaRPr/>
          </a:p>
        </p:txBody>
      </p:sp>
      <p:sp>
        <p:nvSpPr>
          <p:cNvPr id="18" name="Google Shape;18;p4"/>
          <p:cNvSpPr txBox="1">
            <a:spLocks noGrp="1"/>
          </p:cNvSpPr>
          <p:nvPr>
            <p:ph type="body" idx="1"/>
          </p:nvPr>
        </p:nvSpPr>
        <p:spPr>
          <a:xfrm>
            <a:off x="515409" y="2395696"/>
            <a:ext cx="14089200" cy="7101900"/>
          </a:xfrm>
          <a:prstGeom prst="rect">
            <a:avLst/>
          </a:prstGeom>
        </p:spPr>
        <p:txBody>
          <a:bodyPr spcFirstLastPara="1" wrap="square" lIns="164125" tIns="164125" rIns="164125" bIns="164125" anchor="t" anchorCtr="0">
            <a:normAutofit/>
          </a:bodyPr>
          <a:lstStyle>
            <a:lvl1pPr marL="457200" lvl="0" indent="-431800">
              <a:spcBef>
                <a:spcPts val="0"/>
              </a:spcBef>
              <a:spcAft>
                <a:spcPts val="0"/>
              </a:spcAft>
              <a:buSzPts val="3200"/>
              <a:buChar char="●"/>
              <a:defRPr/>
            </a:lvl1pPr>
            <a:lvl2pPr marL="914400" lvl="1" indent="-387350">
              <a:spcBef>
                <a:spcPts val="0"/>
              </a:spcBef>
              <a:spcAft>
                <a:spcPts val="0"/>
              </a:spcAft>
              <a:buSzPts val="2500"/>
              <a:buChar char="○"/>
              <a:defRPr/>
            </a:lvl2pPr>
            <a:lvl3pPr marL="1371600" lvl="2" indent="-387350">
              <a:spcBef>
                <a:spcPts val="0"/>
              </a:spcBef>
              <a:spcAft>
                <a:spcPts val="0"/>
              </a:spcAft>
              <a:buSzPts val="2500"/>
              <a:buChar char="■"/>
              <a:defRPr/>
            </a:lvl3pPr>
            <a:lvl4pPr marL="1828800" lvl="3" indent="-387350">
              <a:spcBef>
                <a:spcPts val="0"/>
              </a:spcBef>
              <a:spcAft>
                <a:spcPts val="0"/>
              </a:spcAft>
              <a:buSzPts val="2500"/>
              <a:buChar char="●"/>
              <a:defRPr/>
            </a:lvl4pPr>
            <a:lvl5pPr marL="2286000" lvl="4" indent="-387350">
              <a:spcBef>
                <a:spcPts val="0"/>
              </a:spcBef>
              <a:spcAft>
                <a:spcPts val="0"/>
              </a:spcAft>
              <a:buSzPts val="2500"/>
              <a:buChar char="○"/>
              <a:defRPr/>
            </a:lvl5pPr>
            <a:lvl6pPr marL="2743200" lvl="5" indent="-387350">
              <a:spcBef>
                <a:spcPts val="0"/>
              </a:spcBef>
              <a:spcAft>
                <a:spcPts val="0"/>
              </a:spcAft>
              <a:buSzPts val="2500"/>
              <a:buChar char="■"/>
              <a:defRPr/>
            </a:lvl6pPr>
            <a:lvl7pPr marL="3200400" lvl="6" indent="-387350">
              <a:spcBef>
                <a:spcPts val="0"/>
              </a:spcBef>
              <a:spcAft>
                <a:spcPts val="0"/>
              </a:spcAft>
              <a:buSzPts val="2500"/>
              <a:buChar char="●"/>
              <a:defRPr/>
            </a:lvl7pPr>
            <a:lvl8pPr marL="3657600" lvl="7" indent="-387350">
              <a:spcBef>
                <a:spcPts val="0"/>
              </a:spcBef>
              <a:spcAft>
                <a:spcPts val="0"/>
              </a:spcAft>
              <a:buSzPts val="2500"/>
              <a:buChar char="○"/>
              <a:defRPr/>
            </a:lvl8pPr>
            <a:lvl9pPr marL="4114800" lvl="8" indent="-387350">
              <a:spcBef>
                <a:spcPts val="0"/>
              </a:spcBef>
              <a:spcAft>
                <a:spcPts val="0"/>
              </a:spcAft>
              <a:buSzPts val="2500"/>
              <a:buChar char="■"/>
              <a:defRPr/>
            </a:lvl9pPr>
          </a:lstStyle>
          <a:p>
            <a:endParaRPr/>
          </a:p>
        </p:txBody>
      </p:sp>
      <p:sp>
        <p:nvSpPr>
          <p:cNvPr id="19" name="Google Shape;19;p4"/>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endParaRPr/>
          </a:p>
        </p:txBody>
      </p:sp>
      <p:sp>
        <p:nvSpPr>
          <p:cNvPr id="22" name="Google Shape;22;p5"/>
          <p:cNvSpPr txBox="1">
            <a:spLocks noGrp="1"/>
          </p:cNvSpPr>
          <p:nvPr>
            <p:ph type="body" idx="1"/>
          </p:nvPr>
        </p:nvSpPr>
        <p:spPr>
          <a:xfrm>
            <a:off x="515409" y="2395696"/>
            <a:ext cx="6614100" cy="7101900"/>
          </a:xfrm>
          <a:prstGeom prst="rect">
            <a:avLst/>
          </a:prstGeom>
        </p:spPr>
        <p:txBody>
          <a:bodyPr spcFirstLastPara="1" wrap="square" lIns="164125" tIns="164125" rIns="164125" bIns="164125" anchor="t" anchorCtr="0">
            <a:normAutofit/>
          </a:bodyPr>
          <a:lstStyle>
            <a:lvl1pPr marL="457200" lvl="0" indent="-387350">
              <a:spcBef>
                <a:spcPts val="0"/>
              </a:spcBef>
              <a:spcAft>
                <a:spcPts val="0"/>
              </a:spcAft>
              <a:buSzPts val="2500"/>
              <a:buChar char="●"/>
              <a:defRPr sz="25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23" name="Google Shape;23;p5"/>
          <p:cNvSpPr txBox="1">
            <a:spLocks noGrp="1"/>
          </p:cNvSpPr>
          <p:nvPr>
            <p:ph type="body" idx="2"/>
          </p:nvPr>
        </p:nvSpPr>
        <p:spPr>
          <a:xfrm>
            <a:off x="7990583" y="2395696"/>
            <a:ext cx="6614100" cy="7101900"/>
          </a:xfrm>
          <a:prstGeom prst="rect">
            <a:avLst/>
          </a:prstGeom>
        </p:spPr>
        <p:txBody>
          <a:bodyPr spcFirstLastPara="1" wrap="square" lIns="164125" tIns="164125" rIns="164125" bIns="164125" anchor="t" anchorCtr="0">
            <a:normAutofit/>
          </a:bodyPr>
          <a:lstStyle>
            <a:lvl1pPr marL="457200" lvl="0" indent="-387350">
              <a:spcBef>
                <a:spcPts val="0"/>
              </a:spcBef>
              <a:spcAft>
                <a:spcPts val="0"/>
              </a:spcAft>
              <a:buSzPts val="2500"/>
              <a:buChar char="●"/>
              <a:defRPr sz="25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24" name="Google Shape;24;p5"/>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endParaRPr/>
          </a:p>
        </p:txBody>
      </p:sp>
      <p:sp>
        <p:nvSpPr>
          <p:cNvPr id="27" name="Google Shape;27;p6"/>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515409" y="1154948"/>
            <a:ext cx="4643100" cy="1570800"/>
          </a:xfrm>
          <a:prstGeom prst="rect">
            <a:avLst/>
          </a:prstGeom>
        </p:spPr>
        <p:txBody>
          <a:bodyPr spcFirstLastPara="1" wrap="square" lIns="164125" tIns="164125" rIns="164125" bIns="164125" anchor="b" anchorCtr="0">
            <a:normAutofit/>
          </a:bodyPr>
          <a:lstStyle>
            <a:lvl1pPr lvl="0">
              <a:spcBef>
                <a:spcPts val="0"/>
              </a:spcBef>
              <a:spcAft>
                <a:spcPts val="0"/>
              </a:spcAft>
              <a:buSzPts val="4300"/>
              <a:buNone/>
              <a:defRPr sz="4300"/>
            </a:lvl1pPr>
            <a:lvl2pPr lvl="1">
              <a:spcBef>
                <a:spcPts val="0"/>
              </a:spcBef>
              <a:spcAft>
                <a:spcPts val="0"/>
              </a:spcAft>
              <a:buSzPts val="4300"/>
              <a:buNone/>
              <a:defRPr sz="4300"/>
            </a:lvl2pPr>
            <a:lvl3pPr lvl="2">
              <a:spcBef>
                <a:spcPts val="0"/>
              </a:spcBef>
              <a:spcAft>
                <a:spcPts val="0"/>
              </a:spcAft>
              <a:buSzPts val="4300"/>
              <a:buNone/>
              <a:defRPr sz="4300"/>
            </a:lvl3pPr>
            <a:lvl4pPr lvl="3">
              <a:spcBef>
                <a:spcPts val="0"/>
              </a:spcBef>
              <a:spcAft>
                <a:spcPts val="0"/>
              </a:spcAft>
              <a:buSzPts val="4300"/>
              <a:buNone/>
              <a:defRPr sz="4300"/>
            </a:lvl4pPr>
            <a:lvl5pPr lvl="4">
              <a:spcBef>
                <a:spcPts val="0"/>
              </a:spcBef>
              <a:spcAft>
                <a:spcPts val="0"/>
              </a:spcAft>
              <a:buSzPts val="4300"/>
              <a:buNone/>
              <a:defRPr sz="4300"/>
            </a:lvl5pPr>
            <a:lvl6pPr lvl="5">
              <a:spcBef>
                <a:spcPts val="0"/>
              </a:spcBef>
              <a:spcAft>
                <a:spcPts val="0"/>
              </a:spcAft>
              <a:buSzPts val="4300"/>
              <a:buNone/>
              <a:defRPr sz="4300"/>
            </a:lvl6pPr>
            <a:lvl7pPr lvl="6">
              <a:spcBef>
                <a:spcPts val="0"/>
              </a:spcBef>
              <a:spcAft>
                <a:spcPts val="0"/>
              </a:spcAft>
              <a:buSzPts val="4300"/>
              <a:buNone/>
              <a:defRPr sz="4300"/>
            </a:lvl7pPr>
            <a:lvl8pPr lvl="7">
              <a:spcBef>
                <a:spcPts val="0"/>
              </a:spcBef>
              <a:spcAft>
                <a:spcPts val="0"/>
              </a:spcAft>
              <a:buSzPts val="4300"/>
              <a:buNone/>
              <a:defRPr sz="4300"/>
            </a:lvl8pPr>
            <a:lvl9pPr lvl="8">
              <a:spcBef>
                <a:spcPts val="0"/>
              </a:spcBef>
              <a:spcAft>
                <a:spcPts val="0"/>
              </a:spcAft>
              <a:buSzPts val="4300"/>
              <a:buNone/>
              <a:defRPr sz="4300"/>
            </a:lvl9pPr>
          </a:lstStyle>
          <a:p>
            <a:endParaRPr/>
          </a:p>
        </p:txBody>
      </p:sp>
      <p:sp>
        <p:nvSpPr>
          <p:cNvPr id="30" name="Google Shape;30;p7"/>
          <p:cNvSpPr txBox="1">
            <a:spLocks noGrp="1"/>
          </p:cNvSpPr>
          <p:nvPr>
            <p:ph type="body" idx="1"/>
          </p:nvPr>
        </p:nvSpPr>
        <p:spPr>
          <a:xfrm>
            <a:off x="515409" y="2888617"/>
            <a:ext cx="4643100" cy="6609000"/>
          </a:xfrm>
          <a:prstGeom prst="rect">
            <a:avLst/>
          </a:prstGeom>
        </p:spPr>
        <p:txBody>
          <a:bodyPr spcFirstLastPara="1" wrap="square" lIns="164125" tIns="164125" rIns="164125" bIns="164125" anchor="t" anchorCtr="0">
            <a:normAutofit/>
          </a:bodyPr>
          <a:lstStyle>
            <a:lvl1pPr marL="457200" lvl="0" indent="-368300">
              <a:spcBef>
                <a:spcPts val="0"/>
              </a:spcBef>
              <a:spcAft>
                <a:spcPts val="0"/>
              </a:spcAft>
              <a:buSzPts val="2200"/>
              <a:buChar char="●"/>
              <a:defRPr sz="22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31" name="Google Shape;31;p7"/>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810650" y="935745"/>
            <a:ext cx="10529400" cy="8503800"/>
          </a:xfrm>
          <a:prstGeom prst="rect">
            <a:avLst/>
          </a:prstGeom>
        </p:spPr>
        <p:txBody>
          <a:bodyPr spcFirstLastPara="1" wrap="square" lIns="164125" tIns="164125" rIns="164125" bIns="164125" anchor="ctr" anchorCtr="0">
            <a:normAutofit/>
          </a:bodyPr>
          <a:lstStyle>
            <a:lvl1pPr lvl="0">
              <a:spcBef>
                <a:spcPts val="0"/>
              </a:spcBef>
              <a:spcAft>
                <a:spcPts val="0"/>
              </a:spcAft>
              <a:buSzPts val="8600"/>
              <a:buNone/>
              <a:defRPr sz="8600"/>
            </a:lvl1pPr>
            <a:lvl2pPr lvl="1">
              <a:spcBef>
                <a:spcPts val="0"/>
              </a:spcBef>
              <a:spcAft>
                <a:spcPts val="0"/>
              </a:spcAft>
              <a:buSzPts val="8600"/>
              <a:buNone/>
              <a:defRPr sz="8600"/>
            </a:lvl2pPr>
            <a:lvl3pPr lvl="2">
              <a:spcBef>
                <a:spcPts val="0"/>
              </a:spcBef>
              <a:spcAft>
                <a:spcPts val="0"/>
              </a:spcAft>
              <a:buSzPts val="8600"/>
              <a:buNone/>
              <a:defRPr sz="8600"/>
            </a:lvl3pPr>
            <a:lvl4pPr lvl="3">
              <a:spcBef>
                <a:spcPts val="0"/>
              </a:spcBef>
              <a:spcAft>
                <a:spcPts val="0"/>
              </a:spcAft>
              <a:buSzPts val="8600"/>
              <a:buNone/>
              <a:defRPr sz="8600"/>
            </a:lvl4pPr>
            <a:lvl5pPr lvl="4">
              <a:spcBef>
                <a:spcPts val="0"/>
              </a:spcBef>
              <a:spcAft>
                <a:spcPts val="0"/>
              </a:spcAft>
              <a:buSzPts val="8600"/>
              <a:buNone/>
              <a:defRPr sz="8600"/>
            </a:lvl5pPr>
            <a:lvl6pPr lvl="5">
              <a:spcBef>
                <a:spcPts val="0"/>
              </a:spcBef>
              <a:spcAft>
                <a:spcPts val="0"/>
              </a:spcAft>
              <a:buSzPts val="8600"/>
              <a:buNone/>
              <a:defRPr sz="8600"/>
            </a:lvl6pPr>
            <a:lvl7pPr lvl="6">
              <a:spcBef>
                <a:spcPts val="0"/>
              </a:spcBef>
              <a:spcAft>
                <a:spcPts val="0"/>
              </a:spcAft>
              <a:buSzPts val="8600"/>
              <a:buNone/>
              <a:defRPr sz="8600"/>
            </a:lvl7pPr>
            <a:lvl8pPr lvl="7">
              <a:spcBef>
                <a:spcPts val="0"/>
              </a:spcBef>
              <a:spcAft>
                <a:spcPts val="0"/>
              </a:spcAft>
              <a:buSzPts val="8600"/>
              <a:buNone/>
              <a:defRPr sz="8600"/>
            </a:lvl8pPr>
            <a:lvl9pPr lvl="8">
              <a:spcBef>
                <a:spcPts val="0"/>
              </a:spcBef>
              <a:spcAft>
                <a:spcPts val="0"/>
              </a:spcAft>
              <a:buSzPts val="8600"/>
              <a:buNone/>
              <a:defRPr sz="8600"/>
            </a:lvl9pPr>
          </a:lstStyle>
          <a:p>
            <a:endParaRPr/>
          </a:p>
        </p:txBody>
      </p:sp>
      <p:sp>
        <p:nvSpPr>
          <p:cNvPr id="34" name="Google Shape;34;p8"/>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7560000" y="-260"/>
            <a:ext cx="7560000" cy="10692000"/>
          </a:xfrm>
          <a:prstGeom prst="rect">
            <a:avLst/>
          </a:prstGeom>
          <a:solidFill>
            <a:schemeClr val="lt2"/>
          </a:solidFill>
          <a:ln>
            <a:noFill/>
          </a:ln>
        </p:spPr>
        <p:txBody>
          <a:bodyPr spcFirstLastPara="1" wrap="square" lIns="164125" tIns="164125" rIns="164125" bIns="1641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439016" y="2563450"/>
            <a:ext cx="6688800" cy="30813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7500"/>
              <a:buNone/>
              <a:defRPr sz="7500"/>
            </a:lvl1pPr>
            <a:lvl2pPr lvl="1" algn="ctr">
              <a:spcBef>
                <a:spcPts val="0"/>
              </a:spcBef>
              <a:spcAft>
                <a:spcPts val="0"/>
              </a:spcAft>
              <a:buSzPts val="7500"/>
              <a:buNone/>
              <a:defRPr sz="7500"/>
            </a:lvl2pPr>
            <a:lvl3pPr lvl="2" algn="ctr">
              <a:spcBef>
                <a:spcPts val="0"/>
              </a:spcBef>
              <a:spcAft>
                <a:spcPts val="0"/>
              </a:spcAft>
              <a:buSzPts val="7500"/>
              <a:buNone/>
              <a:defRPr sz="7500"/>
            </a:lvl3pPr>
            <a:lvl4pPr lvl="3" algn="ctr">
              <a:spcBef>
                <a:spcPts val="0"/>
              </a:spcBef>
              <a:spcAft>
                <a:spcPts val="0"/>
              </a:spcAft>
              <a:buSzPts val="7500"/>
              <a:buNone/>
              <a:defRPr sz="7500"/>
            </a:lvl4pPr>
            <a:lvl5pPr lvl="4" algn="ctr">
              <a:spcBef>
                <a:spcPts val="0"/>
              </a:spcBef>
              <a:spcAft>
                <a:spcPts val="0"/>
              </a:spcAft>
              <a:buSzPts val="7500"/>
              <a:buNone/>
              <a:defRPr sz="7500"/>
            </a:lvl5pPr>
            <a:lvl6pPr lvl="5" algn="ctr">
              <a:spcBef>
                <a:spcPts val="0"/>
              </a:spcBef>
              <a:spcAft>
                <a:spcPts val="0"/>
              </a:spcAft>
              <a:buSzPts val="7500"/>
              <a:buNone/>
              <a:defRPr sz="7500"/>
            </a:lvl6pPr>
            <a:lvl7pPr lvl="6" algn="ctr">
              <a:spcBef>
                <a:spcPts val="0"/>
              </a:spcBef>
              <a:spcAft>
                <a:spcPts val="0"/>
              </a:spcAft>
              <a:buSzPts val="7500"/>
              <a:buNone/>
              <a:defRPr sz="7500"/>
            </a:lvl7pPr>
            <a:lvl8pPr lvl="7" algn="ctr">
              <a:spcBef>
                <a:spcPts val="0"/>
              </a:spcBef>
              <a:spcAft>
                <a:spcPts val="0"/>
              </a:spcAft>
              <a:buSzPts val="7500"/>
              <a:buNone/>
              <a:defRPr sz="7500"/>
            </a:lvl8pPr>
            <a:lvl9pPr lvl="8" algn="ctr">
              <a:spcBef>
                <a:spcPts val="0"/>
              </a:spcBef>
              <a:spcAft>
                <a:spcPts val="0"/>
              </a:spcAft>
              <a:buSzPts val="7500"/>
              <a:buNone/>
              <a:defRPr sz="7500"/>
            </a:lvl9pPr>
          </a:lstStyle>
          <a:p>
            <a:endParaRPr/>
          </a:p>
        </p:txBody>
      </p:sp>
      <p:sp>
        <p:nvSpPr>
          <p:cNvPr id="38" name="Google Shape;38;p9"/>
          <p:cNvSpPr txBox="1">
            <a:spLocks noGrp="1"/>
          </p:cNvSpPr>
          <p:nvPr>
            <p:ph type="subTitle" idx="1"/>
          </p:nvPr>
        </p:nvSpPr>
        <p:spPr>
          <a:xfrm>
            <a:off x="439016" y="5826865"/>
            <a:ext cx="6688800" cy="25674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3800"/>
              <a:buNone/>
              <a:defRPr sz="3800"/>
            </a:lvl1pPr>
            <a:lvl2pPr lvl="1" algn="ctr">
              <a:lnSpc>
                <a:spcPct val="100000"/>
              </a:lnSpc>
              <a:spcBef>
                <a:spcPts val="0"/>
              </a:spcBef>
              <a:spcAft>
                <a:spcPts val="0"/>
              </a:spcAft>
              <a:buSzPts val="3800"/>
              <a:buNone/>
              <a:defRPr sz="3800"/>
            </a:lvl2pPr>
            <a:lvl3pPr lvl="2" algn="ctr">
              <a:lnSpc>
                <a:spcPct val="100000"/>
              </a:lnSpc>
              <a:spcBef>
                <a:spcPts val="0"/>
              </a:spcBef>
              <a:spcAft>
                <a:spcPts val="0"/>
              </a:spcAft>
              <a:buSzPts val="3800"/>
              <a:buNone/>
              <a:defRPr sz="3800"/>
            </a:lvl3pPr>
            <a:lvl4pPr lvl="3" algn="ctr">
              <a:lnSpc>
                <a:spcPct val="100000"/>
              </a:lnSpc>
              <a:spcBef>
                <a:spcPts val="0"/>
              </a:spcBef>
              <a:spcAft>
                <a:spcPts val="0"/>
              </a:spcAft>
              <a:buSzPts val="3800"/>
              <a:buNone/>
              <a:defRPr sz="3800"/>
            </a:lvl4pPr>
            <a:lvl5pPr lvl="4" algn="ctr">
              <a:lnSpc>
                <a:spcPct val="100000"/>
              </a:lnSpc>
              <a:spcBef>
                <a:spcPts val="0"/>
              </a:spcBef>
              <a:spcAft>
                <a:spcPts val="0"/>
              </a:spcAft>
              <a:buSzPts val="3800"/>
              <a:buNone/>
              <a:defRPr sz="3800"/>
            </a:lvl5pPr>
            <a:lvl6pPr lvl="5" algn="ctr">
              <a:lnSpc>
                <a:spcPct val="100000"/>
              </a:lnSpc>
              <a:spcBef>
                <a:spcPts val="0"/>
              </a:spcBef>
              <a:spcAft>
                <a:spcPts val="0"/>
              </a:spcAft>
              <a:buSzPts val="3800"/>
              <a:buNone/>
              <a:defRPr sz="3800"/>
            </a:lvl6pPr>
            <a:lvl7pPr lvl="6" algn="ctr">
              <a:lnSpc>
                <a:spcPct val="100000"/>
              </a:lnSpc>
              <a:spcBef>
                <a:spcPts val="0"/>
              </a:spcBef>
              <a:spcAft>
                <a:spcPts val="0"/>
              </a:spcAft>
              <a:buSzPts val="3800"/>
              <a:buNone/>
              <a:defRPr sz="3800"/>
            </a:lvl7pPr>
            <a:lvl8pPr lvl="7" algn="ctr">
              <a:lnSpc>
                <a:spcPct val="100000"/>
              </a:lnSpc>
              <a:spcBef>
                <a:spcPts val="0"/>
              </a:spcBef>
              <a:spcAft>
                <a:spcPts val="0"/>
              </a:spcAft>
              <a:buSzPts val="3800"/>
              <a:buNone/>
              <a:defRPr sz="3800"/>
            </a:lvl8pPr>
            <a:lvl9pPr lvl="8" algn="ctr">
              <a:lnSpc>
                <a:spcPct val="100000"/>
              </a:lnSpc>
              <a:spcBef>
                <a:spcPts val="0"/>
              </a:spcBef>
              <a:spcAft>
                <a:spcPts val="0"/>
              </a:spcAft>
              <a:buSzPts val="3800"/>
              <a:buNone/>
              <a:defRPr sz="3800"/>
            </a:lvl9pPr>
          </a:lstStyle>
          <a:p>
            <a:endParaRPr/>
          </a:p>
        </p:txBody>
      </p:sp>
      <p:sp>
        <p:nvSpPr>
          <p:cNvPr id="39" name="Google Shape;39;p9"/>
          <p:cNvSpPr txBox="1">
            <a:spLocks noGrp="1"/>
          </p:cNvSpPr>
          <p:nvPr>
            <p:ph type="body" idx="2"/>
          </p:nvPr>
        </p:nvSpPr>
        <p:spPr>
          <a:xfrm>
            <a:off x="8167677" y="1505164"/>
            <a:ext cx="6344700" cy="7681200"/>
          </a:xfrm>
          <a:prstGeom prst="rect">
            <a:avLst/>
          </a:prstGeom>
        </p:spPr>
        <p:txBody>
          <a:bodyPr spcFirstLastPara="1" wrap="square" lIns="164125" tIns="164125" rIns="164125" bIns="164125" anchor="ctr" anchorCtr="0">
            <a:normAutofit/>
          </a:bodyPr>
          <a:lstStyle>
            <a:lvl1pPr marL="457200" lvl="0" indent="-431800">
              <a:spcBef>
                <a:spcPts val="0"/>
              </a:spcBef>
              <a:spcAft>
                <a:spcPts val="0"/>
              </a:spcAft>
              <a:buSzPts val="3200"/>
              <a:buChar char="●"/>
              <a:defRPr/>
            </a:lvl1pPr>
            <a:lvl2pPr marL="914400" lvl="1" indent="-387350">
              <a:spcBef>
                <a:spcPts val="0"/>
              </a:spcBef>
              <a:spcAft>
                <a:spcPts val="0"/>
              </a:spcAft>
              <a:buSzPts val="2500"/>
              <a:buChar char="○"/>
              <a:defRPr/>
            </a:lvl2pPr>
            <a:lvl3pPr marL="1371600" lvl="2" indent="-387350">
              <a:spcBef>
                <a:spcPts val="0"/>
              </a:spcBef>
              <a:spcAft>
                <a:spcPts val="0"/>
              </a:spcAft>
              <a:buSzPts val="2500"/>
              <a:buChar char="■"/>
              <a:defRPr/>
            </a:lvl3pPr>
            <a:lvl4pPr marL="1828800" lvl="3" indent="-387350">
              <a:spcBef>
                <a:spcPts val="0"/>
              </a:spcBef>
              <a:spcAft>
                <a:spcPts val="0"/>
              </a:spcAft>
              <a:buSzPts val="2500"/>
              <a:buChar char="●"/>
              <a:defRPr/>
            </a:lvl4pPr>
            <a:lvl5pPr marL="2286000" lvl="4" indent="-387350">
              <a:spcBef>
                <a:spcPts val="0"/>
              </a:spcBef>
              <a:spcAft>
                <a:spcPts val="0"/>
              </a:spcAft>
              <a:buSzPts val="2500"/>
              <a:buChar char="○"/>
              <a:defRPr/>
            </a:lvl5pPr>
            <a:lvl6pPr marL="2743200" lvl="5" indent="-387350">
              <a:spcBef>
                <a:spcPts val="0"/>
              </a:spcBef>
              <a:spcAft>
                <a:spcPts val="0"/>
              </a:spcAft>
              <a:buSzPts val="2500"/>
              <a:buChar char="■"/>
              <a:defRPr/>
            </a:lvl6pPr>
            <a:lvl7pPr marL="3200400" lvl="6" indent="-387350">
              <a:spcBef>
                <a:spcPts val="0"/>
              </a:spcBef>
              <a:spcAft>
                <a:spcPts val="0"/>
              </a:spcAft>
              <a:buSzPts val="2500"/>
              <a:buChar char="●"/>
              <a:defRPr/>
            </a:lvl7pPr>
            <a:lvl8pPr marL="3657600" lvl="7" indent="-387350">
              <a:spcBef>
                <a:spcPts val="0"/>
              </a:spcBef>
              <a:spcAft>
                <a:spcPts val="0"/>
              </a:spcAft>
              <a:buSzPts val="2500"/>
              <a:buChar char="○"/>
              <a:defRPr/>
            </a:lvl8pPr>
            <a:lvl9pPr marL="4114800" lvl="8" indent="-387350">
              <a:spcBef>
                <a:spcPts val="0"/>
              </a:spcBef>
              <a:spcAft>
                <a:spcPts val="0"/>
              </a:spcAft>
              <a:buSzPts val="2500"/>
              <a:buChar char="■"/>
              <a:defRPr/>
            </a:lvl9pPr>
          </a:lstStyle>
          <a:p>
            <a:endParaRPr/>
          </a:p>
        </p:txBody>
      </p:sp>
      <p:sp>
        <p:nvSpPr>
          <p:cNvPr id="40" name="Google Shape;40;p9"/>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515409" y="8794266"/>
            <a:ext cx="9919200" cy="1257900"/>
          </a:xfrm>
          <a:prstGeom prst="rect">
            <a:avLst/>
          </a:prstGeom>
        </p:spPr>
        <p:txBody>
          <a:bodyPr spcFirstLastPara="1" wrap="square" lIns="164125" tIns="164125" rIns="164125" bIns="164125" anchor="ctr" anchorCtr="0">
            <a:normAutofit/>
          </a:bodyPr>
          <a:lstStyle>
            <a:lvl1pPr marL="457200" lvl="0" indent="-228600">
              <a:lnSpc>
                <a:spcPct val="100000"/>
              </a:lnSpc>
              <a:spcBef>
                <a:spcPts val="0"/>
              </a:spcBef>
              <a:spcAft>
                <a:spcPts val="0"/>
              </a:spcAft>
              <a:buSzPts val="3200"/>
              <a:buNone/>
              <a:defRPr/>
            </a:lvl1pPr>
          </a:lstStyle>
          <a:p>
            <a:endParaRPr/>
          </a:p>
        </p:txBody>
      </p:sp>
      <p:sp>
        <p:nvSpPr>
          <p:cNvPr id="43" name="Google Shape;43;p10"/>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15409" y="925091"/>
            <a:ext cx="14089200" cy="1190400"/>
          </a:xfrm>
          <a:prstGeom prst="rect">
            <a:avLst/>
          </a:prstGeom>
          <a:noFill/>
          <a:ln>
            <a:noFill/>
          </a:ln>
        </p:spPr>
        <p:txBody>
          <a:bodyPr spcFirstLastPara="1" wrap="square" lIns="164125" tIns="164125" rIns="164125" bIns="164125" anchor="t" anchorCtr="0">
            <a:normAutofit/>
          </a:bodyPr>
          <a:lstStyle>
            <a:lvl1pPr lvl="0">
              <a:spcBef>
                <a:spcPts val="0"/>
              </a:spcBef>
              <a:spcAft>
                <a:spcPts val="0"/>
              </a:spcAft>
              <a:buClr>
                <a:schemeClr val="dk1"/>
              </a:buClr>
              <a:buSzPts val="5000"/>
              <a:buNone/>
              <a:defRPr sz="5000">
                <a:solidFill>
                  <a:schemeClr val="dk1"/>
                </a:solidFill>
              </a:defRPr>
            </a:lvl1pPr>
            <a:lvl2pPr lvl="1">
              <a:spcBef>
                <a:spcPts val="0"/>
              </a:spcBef>
              <a:spcAft>
                <a:spcPts val="0"/>
              </a:spcAft>
              <a:buClr>
                <a:schemeClr val="dk1"/>
              </a:buClr>
              <a:buSzPts val="5000"/>
              <a:buNone/>
              <a:defRPr sz="5000">
                <a:solidFill>
                  <a:schemeClr val="dk1"/>
                </a:solidFill>
              </a:defRPr>
            </a:lvl2pPr>
            <a:lvl3pPr lvl="2">
              <a:spcBef>
                <a:spcPts val="0"/>
              </a:spcBef>
              <a:spcAft>
                <a:spcPts val="0"/>
              </a:spcAft>
              <a:buClr>
                <a:schemeClr val="dk1"/>
              </a:buClr>
              <a:buSzPts val="5000"/>
              <a:buNone/>
              <a:defRPr sz="5000">
                <a:solidFill>
                  <a:schemeClr val="dk1"/>
                </a:solidFill>
              </a:defRPr>
            </a:lvl3pPr>
            <a:lvl4pPr lvl="3">
              <a:spcBef>
                <a:spcPts val="0"/>
              </a:spcBef>
              <a:spcAft>
                <a:spcPts val="0"/>
              </a:spcAft>
              <a:buClr>
                <a:schemeClr val="dk1"/>
              </a:buClr>
              <a:buSzPts val="5000"/>
              <a:buNone/>
              <a:defRPr sz="5000">
                <a:solidFill>
                  <a:schemeClr val="dk1"/>
                </a:solidFill>
              </a:defRPr>
            </a:lvl4pPr>
            <a:lvl5pPr lvl="4">
              <a:spcBef>
                <a:spcPts val="0"/>
              </a:spcBef>
              <a:spcAft>
                <a:spcPts val="0"/>
              </a:spcAft>
              <a:buClr>
                <a:schemeClr val="dk1"/>
              </a:buClr>
              <a:buSzPts val="5000"/>
              <a:buNone/>
              <a:defRPr sz="5000">
                <a:solidFill>
                  <a:schemeClr val="dk1"/>
                </a:solidFill>
              </a:defRPr>
            </a:lvl5pPr>
            <a:lvl6pPr lvl="5">
              <a:spcBef>
                <a:spcPts val="0"/>
              </a:spcBef>
              <a:spcAft>
                <a:spcPts val="0"/>
              </a:spcAft>
              <a:buClr>
                <a:schemeClr val="dk1"/>
              </a:buClr>
              <a:buSzPts val="5000"/>
              <a:buNone/>
              <a:defRPr sz="5000">
                <a:solidFill>
                  <a:schemeClr val="dk1"/>
                </a:solidFill>
              </a:defRPr>
            </a:lvl6pPr>
            <a:lvl7pPr lvl="6">
              <a:spcBef>
                <a:spcPts val="0"/>
              </a:spcBef>
              <a:spcAft>
                <a:spcPts val="0"/>
              </a:spcAft>
              <a:buClr>
                <a:schemeClr val="dk1"/>
              </a:buClr>
              <a:buSzPts val="5000"/>
              <a:buNone/>
              <a:defRPr sz="5000">
                <a:solidFill>
                  <a:schemeClr val="dk1"/>
                </a:solidFill>
              </a:defRPr>
            </a:lvl7pPr>
            <a:lvl8pPr lvl="7">
              <a:spcBef>
                <a:spcPts val="0"/>
              </a:spcBef>
              <a:spcAft>
                <a:spcPts val="0"/>
              </a:spcAft>
              <a:buClr>
                <a:schemeClr val="dk1"/>
              </a:buClr>
              <a:buSzPts val="5000"/>
              <a:buNone/>
              <a:defRPr sz="5000">
                <a:solidFill>
                  <a:schemeClr val="dk1"/>
                </a:solidFill>
              </a:defRPr>
            </a:lvl8pPr>
            <a:lvl9pPr lvl="8">
              <a:spcBef>
                <a:spcPts val="0"/>
              </a:spcBef>
              <a:spcAft>
                <a:spcPts val="0"/>
              </a:spcAft>
              <a:buClr>
                <a:schemeClr val="dk1"/>
              </a:buClr>
              <a:buSzPts val="5000"/>
              <a:buNone/>
              <a:defRPr sz="5000">
                <a:solidFill>
                  <a:schemeClr val="dk1"/>
                </a:solidFill>
              </a:defRPr>
            </a:lvl9pPr>
          </a:lstStyle>
          <a:p>
            <a:endParaRPr/>
          </a:p>
        </p:txBody>
      </p:sp>
      <p:sp>
        <p:nvSpPr>
          <p:cNvPr id="7" name="Google Shape;7;p1"/>
          <p:cNvSpPr txBox="1">
            <a:spLocks noGrp="1"/>
          </p:cNvSpPr>
          <p:nvPr>
            <p:ph type="body" idx="1"/>
          </p:nvPr>
        </p:nvSpPr>
        <p:spPr>
          <a:xfrm>
            <a:off x="515409" y="2395696"/>
            <a:ext cx="14089200" cy="7101900"/>
          </a:xfrm>
          <a:prstGeom prst="rect">
            <a:avLst/>
          </a:prstGeom>
          <a:noFill/>
          <a:ln>
            <a:noFill/>
          </a:ln>
        </p:spPr>
        <p:txBody>
          <a:bodyPr spcFirstLastPara="1" wrap="square" lIns="164125" tIns="164125" rIns="164125" bIns="164125" anchor="t" anchorCtr="0">
            <a:normAutofit/>
          </a:bodyPr>
          <a:lstStyle>
            <a:lvl1pPr marL="457200" lvl="0" indent="-431800">
              <a:lnSpc>
                <a:spcPct val="115000"/>
              </a:lnSpc>
              <a:spcBef>
                <a:spcPts val="0"/>
              </a:spcBef>
              <a:spcAft>
                <a:spcPts val="0"/>
              </a:spcAft>
              <a:buClr>
                <a:schemeClr val="dk2"/>
              </a:buClr>
              <a:buSzPts val="3200"/>
              <a:buChar char="●"/>
              <a:defRPr sz="3200">
                <a:solidFill>
                  <a:schemeClr val="dk2"/>
                </a:solidFill>
              </a:defRPr>
            </a:lvl1pPr>
            <a:lvl2pPr marL="914400" lvl="1" indent="-387350">
              <a:lnSpc>
                <a:spcPct val="115000"/>
              </a:lnSpc>
              <a:spcBef>
                <a:spcPts val="0"/>
              </a:spcBef>
              <a:spcAft>
                <a:spcPts val="0"/>
              </a:spcAft>
              <a:buClr>
                <a:schemeClr val="dk2"/>
              </a:buClr>
              <a:buSzPts val="2500"/>
              <a:buChar char="○"/>
              <a:defRPr sz="2500">
                <a:solidFill>
                  <a:schemeClr val="dk2"/>
                </a:solidFill>
              </a:defRPr>
            </a:lvl2pPr>
            <a:lvl3pPr marL="1371600" lvl="2" indent="-387350">
              <a:lnSpc>
                <a:spcPct val="115000"/>
              </a:lnSpc>
              <a:spcBef>
                <a:spcPts val="0"/>
              </a:spcBef>
              <a:spcAft>
                <a:spcPts val="0"/>
              </a:spcAft>
              <a:buClr>
                <a:schemeClr val="dk2"/>
              </a:buClr>
              <a:buSzPts val="2500"/>
              <a:buChar char="■"/>
              <a:defRPr sz="2500">
                <a:solidFill>
                  <a:schemeClr val="dk2"/>
                </a:solidFill>
              </a:defRPr>
            </a:lvl3pPr>
            <a:lvl4pPr marL="1828800" lvl="3" indent="-387350">
              <a:lnSpc>
                <a:spcPct val="115000"/>
              </a:lnSpc>
              <a:spcBef>
                <a:spcPts val="0"/>
              </a:spcBef>
              <a:spcAft>
                <a:spcPts val="0"/>
              </a:spcAft>
              <a:buClr>
                <a:schemeClr val="dk2"/>
              </a:buClr>
              <a:buSzPts val="2500"/>
              <a:buChar char="●"/>
              <a:defRPr sz="2500">
                <a:solidFill>
                  <a:schemeClr val="dk2"/>
                </a:solidFill>
              </a:defRPr>
            </a:lvl4pPr>
            <a:lvl5pPr marL="2286000" lvl="4" indent="-387350">
              <a:lnSpc>
                <a:spcPct val="115000"/>
              </a:lnSpc>
              <a:spcBef>
                <a:spcPts val="0"/>
              </a:spcBef>
              <a:spcAft>
                <a:spcPts val="0"/>
              </a:spcAft>
              <a:buClr>
                <a:schemeClr val="dk2"/>
              </a:buClr>
              <a:buSzPts val="2500"/>
              <a:buChar char="○"/>
              <a:defRPr sz="2500">
                <a:solidFill>
                  <a:schemeClr val="dk2"/>
                </a:solidFill>
              </a:defRPr>
            </a:lvl5pPr>
            <a:lvl6pPr marL="2743200" lvl="5" indent="-387350">
              <a:lnSpc>
                <a:spcPct val="115000"/>
              </a:lnSpc>
              <a:spcBef>
                <a:spcPts val="0"/>
              </a:spcBef>
              <a:spcAft>
                <a:spcPts val="0"/>
              </a:spcAft>
              <a:buClr>
                <a:schemeClr val="dk2"/>
              </a:buClr>
              <a:buSzPts val="2500"/>
              <a:buChar char="■"/>
              <a:defRPr sz="2500">
                <a:solidFill>
                  <a:schemeClr val="dk2"/>
                </a:solidFill>
              </a:defRPr>
            </a:lvl6pPr>
            <a:lvl7pPr marL="3200400" lvl="6" indent="-387350">
              <a:lnSpc>
                <a:spcPct val="115000"/>
              </a:lnSpc>
              <a:spcBef>
                <a:spcPts val="0"/>
              </a:spcBef>
              <a:spcAft>
                <a:spcPts val="0"/>
              </a:spcAft>
              <a:buClr>
                <a:schemeClr val="dk2"/>
              </a:buClr>
              <a:buSzPts val="2500"/>
              <a:buChar char="●"/>
              <a:defRPr sz="2500">
                <a:solidFill>
                  <a:schemeClr val="dk2"/>
                </a:solidFill>
              </a:defRPr>
            </a:lvl7pPr>
            <a:lvl8pPr marL="3657600" lvl="7" indent="-387350">
              <a:lnSpc>
                <a:spcPct val="115000"/>
              </a:lnSpc>
              <a:spcBef>
                <a:spcPts val="0"/>
              </a:spcBef>
              <a:spcAft>
                <a:spcPts val="0"/>
              </a:spcAft>
              <a:buClr>
                <a:schemeClr val="dk2"/>
              </a:buClr>
              <a:buSzPts val="2500"/>
              <a:buChar char="○"/>
              <a:defRPr sz="2500">
                <a:solidFill>
                  <a:schemeClr val="dk2"/>
                </a:solidFill>
              </a:defRPr>
            </a:lvl8pPr>
            <a:lvl9pPr marL="4114800" lvl="8" indent="-387350">
              <a:lnSpc>
                <a:spcPct val="115000"/>
              </a:lnSpc>
              <a:spcBef>
                <a:spcPts val="0"/>
              </a:spcBef>
              <a:spcAft>
                <a:spcPts val="0"/>
              </a:spcAft>
              <a:buClr>
                <a:schemeClr val="dk2"/>
              </a:buClr>
              <a:buSzPts val="2500"/>
              <a:buChar char="■"/>
              <a:defRPr sz="2500">
                <a:solidFill>
                  <a:schemeClr val="dk2"/>
                </a:solidFill>
              </a:defRPr>
            </a:lvl9pPr>
          </a:lstStyle>
          <a:p>
            <a:endParaRPr/>
          </a:p>
        </p:txBody>
      </p:sp>
      <p:sp>
        <p:nvSpPr>
          <p:cNvPr id="8" name="Google Shape;8;p1"/>
          <p:cNvSpPr txBox="1">
            <a:spLocks noGrp="1"/>
          </p:cNvSpPr>
          <p:nvPr>
            <p:ph type="sldNum" idx="12"/>
          </p:nvPr>
        </p:nvSpPr>
        <p:spPr>
          <a:xfrm>
            <a:off x="14009576" y="9693616"/>
            <a:ext cx="907200" cy="818100"/>
          </a:xfrm>
          <a:prstGeom prst="rect">
            <a:avLst/>
          </a:prstGeom>
          <a:noFill/>
          <a:ln>
            <a:noFill/>
          </a:ln>
        </p:spPr>
        <p:txBody>
          <a:bodyPr spcFirstLastPara="1" wrap="square" lIns="164125" tIns="164125" rIns="164125" bIns="164125" anchor="ctr" anchorCtr="0">
            <a:normAutofit/>
          </a:bodyPr>
          <a:lstStyle>
            <a:lvl1pPr lvl="0" algn="r">
              <a:buNone/>
              <a:defRPr sz="1800">
                <a:solidFill>
                  <a:schemeClr val="dk2"/>
                </a:solidFill>
              </a:defRPr>
            </a:lvl1pPr>
            <a:lvl2pPr lvl="1" algn="r">
              <a:buNone/>
              <a:defRPr sz="1800">
                <a:solidFill>
                  <a:schemeClr val="dk2"/>
                </a:solidFill>
              </a:defRPr>
            </a:lvl2pPr>
            <a:lvl3pPr lvl="2" algn="r">
              <a:buNone/>
              <a:defRPr sz="1800">
                <a:solidFill>
                  <a:schemeClr val="dk2"/>
                </a:solidFill>
              </a:defRPr>
            </a:lvl3pPr>
            <a:lvl4pPr lvl="3" algn="r">
              <a:buNone/>
              <a:defRPr sz="1800">
                <a:solidFill>
                  <a:schemeClr val="dk2"/>
                </a:solidFill>
              </a:defRPr>
            </a:lvl4pPr>
            <a:lvl5pPr lvl="4" algn="r">
              <a:buNone/>
              <a:defRPr sz="1800">
                <a:solidFill>
                  <a:schemeClr val="dk2"/>
                </a:solidFill>
              </a:defRPr>
            </a:lvl5pPr>
            <a:lvl6pPr lvl="5" algn="r">
              <a:buNone/>
              <a:defRPr sz="1800">
                <a:solidFill>
                  <a:schemeClr val="dk2"/>
                </a:solidFill>
              </a:defRPr>
            </a:lvl6pPr>
            <a:lvl7pPr lvl="6" algn="r">
              <a:buNone/>
              <a:defRPr sz="1800">
                <a:solidFill>
                  <a:schemeClr val="dk2"/>
                </a:solidFill>
              </a:defRPr>
            </a:lvl7pPr>
            <a:lvl8pPr lvl="7" algn="r">
              <a:buNone/>
              <a:defRPr sz="1800">
                <a:solidFill>
                  <a:schemeClr val="dk2"/>
                </a:solidFill>
              </a:defRPr>
            </a:lvl8pPr>
            <a:lvl9pPr lvl="8" algn="r">
              <a:buNone/>
              <a:defRPr sz="1800">
                <a:solidFill>
                  <a:schemeClr val="dk2"/>
                </a:solidFill>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8.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21.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3.png"/><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microsoft.com/office/2007/relationships/hdphoto" Target="../media/hdphoto2.wdp"/><Relationship Id="rId5" Type="http://schemas.openxmlformats.org/officeDocument/2006/relationships/image" Target="../media/image5.pn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3.png"/><Relationship Id="rId4" Type="http://schemas.microsoft.com/office/2007/relationships/hdphoto" Target="../media/hdphoto2.wdp"/></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1482600" y="2861100"/>
            <a:ext cx="12154800" cy="4969800"/>
          </a:xfrm>
          <a:prstGeom prst="rect">
            <a:avLst/>
          </a:prstGeom>
          <a:solidFill>
            <a:schemeClr val="lt1"/>
          </a:solidFill>
          <a:ln w="76200" cap="flat" cmpd="sng">
            <a:solidFill>
              <a:schemeClr val="dk1"/>
            </a:solidFill>
            <a:prstDash val="solid"/>
            <a:round/>
            <a:headEnd type="none" w="sm" len="sm"/>
            <a:tailEnd type="none" w="sm" len="sm"/>
          </a:ln>
          <a:effectLst>
            <a:outerShdw blurRad="57150" dist="285750" dir="2700000" algn="bl" rotWithShape="0">
              <a:srgbClr val="000000">
                <a:alpha val="50000"/>
              </a:srgbClr>
            </a:outerShdw>
          </a:effectLst>
        </p:spPr>
        <p:txBody>
          <a:bodyPr spcFirstLastPara="1" wrap="square" lIns="164125" tIns="164125" rIns="164125" bIns="164125" anchor="ctr" anchorCtr="0">
            <a:normAutofit/>
          </a:bodyPr>
          <a:lstStyle/>
          <a:p>
            <a:pPr marL="0" lvl="0" indent="0" algn="ctr" rtl="0">
              <a:spcBef>
                <a:spcPts val="0"/>
              </a:spcBef>
              <a:spcAft>
                <a:spcPts val="0"/>
              </a:spcAft>
              <a:buNone/>
            </a:pPr>
            <a:r>
              <a:rPr lang="fr" sz="6000" b="1" dirty="0"/>
              <a:t>TARGET FOLDER</a:t>
            </a:r>
            <a:endParaRPr sz="4000" dirty="0"/>
          </a:p>
          <a:p>
            <a:pPr marL="0" lvl="0" indent="0" algn="ctr" rtl="0">
              <a:spcBef>
                <a:spcPts val="0"/>
              </a:spcBef>
              <a:spcAft>
                <a:spcPts val="0"/>
              </a:spcAft>
              <a:buNone/>
            </a:pPr>
            <a:endParaRPr sz="4000" dirty="0"/>
          </a:p>
          <a:p>
            <a:pPr marL="0" lvl="0" indent="0" algn="ctr" rtl="0">
              <a:spcBef>
                <a:spcPts val="0"/>
              </a:spcBef>
              <a:spcAft>
                <a:spcPts val="0"/>
              </a:spcAft>
              <a:buNone/>
            </a:pPr>
            <a:r>
              <a:rPr lang="fr" sz="4000" dirty="0"/>
              <a:t>SRNTGT105</a:t>
            </a:r>
            <a:endParaRPr sz="4000" dirty="0"/>
          </a:p>
          <a:p>
            <a:pPr marL="0" lvl="0" indent="0" algn="ctr" rtl="0">
              <a:spcBef>
                <a:spcPts val="0"/>
              </a:spcBef>
              <a:spcAft>
                <a:spcPts val="0"/>
              </a:spcAft>
              <a:buNone/>
            </a:pPr>
            <a:endParaRPr sz="4000" dirty="0"/>
          </a:p>
          <a:p>
            <a:pPr marL="0" lvl="0" indent="0" algn="ctr" rtl="0">
              <a:spcBef>
                <a:spcPts val="0"/>
              </a:spcBef>
              <a:spcAft>
                <a:spcPts val="0"/>
              </a:spcAft>
              <a:buNone/>
            </a:pPr>
            <a:r>
              <a:rPr lang="en-GB" sz="4000" dirty="0"/>
              <a:t>Supreme High Command HQ building</a:t>
            </a:r>
            <a:r>
              <a:rPr lang="fr" sz="4000" dirty="0"/>
              <a:t>, SRN</a:t>
            </a:r>
            <a:endParaRPr sz="4000" dirty="0"/>
          </a:p>
        </p:txBody>
      </p:sp>
      <p:sp>
        <p:nvSpPr>
          <p:cNvPr id="55" name="Google Shape;55;p13"/>
          <p:cNvSpPr txBox="1"/>
          <p:nvPr/>
        </p:nvSpPr>
        <p:spPr>
          <a:xfrm>
            <a:off x="5966700" y="99017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a:p>
            <a:pPr marL="0" lvl="0" indent="0" algn="ctr" rtl="0">
              <a:spcBef>
                <a:spcPts val="0"/>
              </a:spcBef>
              <a:spcAft>
                <a:spcPts val="0"/>
              </a:spcAft>
              <a:buNone/>
            </a:pPr>
            <a:r>
              <a:rPr lang="fr" b="1" dirty="0">
                <a:solidFill>
                  <a:srgbClr val="FF0000"/>
                </a:solidFill>
              </a:rPr>
              <a:t> REL TO CJTF-23</a:t>
            </a:r>
            <a:endParaRPr b="1">
              <a:solidFill>
                <a:srgbClr val="FF0000"/>
              </a:solidFill>
            </a:endParaRPr>
          </a:p>
        </p:txBody>
      </p:sp>
      <p:sp>
        <p:nvSpPr>
          <p:cNvPr id="56" name="Google Shape;56;p13"/>
          <p:cNvSpPr txBox="1"/>
          <p:nvPr/>
        </p:nvSpPr>
        <p:spPr>
          <a:xfrm>
            <a:off x="5966700" y="1758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algn="ctr"/>
            <a:r>
              <a:rPr lang="en-US" b="1" dirty="0">
                <a:solidFill>
                  <a:srgbClr val="FF0000"/>
                </a:solidFill>
              </a:rPr>
              <a:t>OPAC CLASSIFIED</a:t>
            </a:r>
          </a:p>
          <a:p>
            <a:pPr lvl="0" algn="ctr"/>
            <a:r>
              <a:rPr lang="en-US" b="1" dirty="0">
                <a:solidFill>
                  <a:srgbClr val="FF0000"/>
                </a:solidFill>
              </a:rPr>
              <a:t> REL TO CJTF-23</a:t>
            </a:r>
          </a:p>
        </p:txBody>
      </p:sp>
      <p:pic>
        <p:nvPicPr>
          <p:cNvPr id="6" name="Picture 1" descr="D:\GIT PROJECTS\OPAT-background\Virtual Intelligence Service only logo.PNG"/>
          <p:cNvPicPr>
            <a:picLocks noChangeAspect="1" noChangeArrowheads="1"/>
          </p:cNvPicPr>
          <p:nvPr/>
        </p:nvPicPr>
        <p:blipFill>
          <a:blip r:embed="rId3"/>
          <a:srcRect/>
          <a:stretch>
            <a:fillRect/>
          </a:stretch>
        </p:blipFill>
        <p:spPr bwMode="auto">
          <a:xfrm>
            <a:off x="0" y="0"/>
            <a:ext cx="2225675" cy="1958975"/>
          </a:xfrm>
          <a:prstGeom prst="rect">
            <a:avLst/>
          </a:prstGeom>
          <a:noFill/>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Shape 220"/>
        <p:cNvGrpSpPr/>
        <p:nvPr/>
      </p:nvGrpSpPr>
      <p:grpSpPr>
        <a:xfrm>
          <a:off x="0" y="0"/>
          <a:ext cx="0" cy="0"/>
          <a:chOff x="0" y="0"/>
          <a:chExt cx="0" cy="0"/>
        </a:xfrm>
      </p:grpSpPr>
      <p:sp>
        <p:nvSpPr>
          <p:cNvPr id="227" name="Google Shape;227;p24"/>
          <p:cNvSpPr/>
          <p:nvPr/>
        </p:nvSpPr>
        <p:spPr>
          <a:xfrm rot="6727683">
            <a:off x="6891639" y="6806410"/>
            <a:ext cx="768520" cy="955517"/>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en-GB"/>
          </a:p>
        </p:txBody>
      </p:sp>
      <p:sp>
        <p:nvSpPr>
          <p:cNvPr id="228" name="Google Shape;228;p24"/>
          <p:cNvSpPr/>
          <p:nvPr/>
        </p:nvSpPr>
        <p:spPr>
          <a:xfrm>
            <a:off x="5824730" y="5599900"/>
            <a:ext cx="2249631" cy="2196996"/>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chemeClr val="accent6"/>
            </a:solidFill>
            <a:prstDash val="solid"/>
            <a:round/>
            <a:headEnd type="none" w="med" len="med"/>
            <a:tailEnd type="none" w="med" len="med"/>
          </a:ln>
        </p:spPr>
        <p:txBody>
          <a:bodyPr/>
          <a:lstStyle/>
          <a:p>
            <a:endParaRPr lang="en-GB"/>
          </a:p>
        </p:txBody>
      </p:sp>
      <p:sp>
        <p:nvSpPr>
          <p:cNvPr id="229" name="Google Shape;229;p24"/>
          <p:cNvSpPr/>
          <p:nvPr/>
        </p:nvSpPr>
        <p:spPr>
          <a:xfrm rot="-8527323">
            <a:off x="5215054" y="5130113"/>
            <a:ext cx="768569" cy="955461"/>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en-GB"/>
          </a:p>
        </p:txBody>
      </p:sp>
      <p:grpSp>
        <p:nvGrpSpPr>
          <p:cNvPr id="230" name="Google Shape;230;p24"/>
          <p:cNvGrpSpPr/>
          <p:nvPr/>
        </p:nvGrpSpPr>
        <p:grpSpPr>
          <a:xfrm>
            <a:off x="2875975" y="3530000"/>
            <a:ext cx="2533050" cy="1733100"/>
            <a:chOff x="4206025" y="5185225"/>
            <a:chExt cx="2533050" cy="1733100"/>
          </a:xfrm>
        </p:grpSpPr>
        <p:sp>
          <p:nvSpPr>
            <p:cNvPr id="231" name="Google Shape;231;p24"/>
            <p:cNvSpPr txBox="1"/>
            <p:nvPr/>
          </p:nvSpPr>
          <p:spPr>
            <a:xfrm>
              <a:off x="4206025" y="5185225"/>
              <a:ext cx="21267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FACILITY NAME</a:t>
              </a:r>
              <a:endParaRPr b="1">
                <a:solidFill>
                  <a:schemeClr val="dk1"/>
                </a:solidFill>
              </a:endParaRPr>
            </a:p>
            <a:p>
              <a:pPr marL="0" lvl="0" indent="0" algn="l" rtl="0">
                <a:spcBef>
                  <a:spcPts val="0"/>
                </a:spcBef>
                <a:spcAft>
                  <a:spcPts val="0"/>
                </a:spcAft>
                <a:buNone/>
              </a:pPr>
              <a:r>
                <a:rPr lang="fr" b="1">
                  <a:solidFill>
                    <a:schemeClr val="dk1"/>
                  </a:solidFill>
                </a:rPr>
                <a:t>XXXXXXX</a:t>
              </a:r>
              <a:endParaRPr b="1">
                <a:solidFill>
                  <a:schemeClr val="dk1"/>
                </a:solidFill>
              </a:endParaRPr>
            </a:p>
          </p:txBody>
        </p:sp>
        <p:cxnSp>
          <p:nvCxnSpPr>
            <p:cNvPr id="232" name="Google Shape;232;p24"/>
            <p:cNvCxnSpPr>
              <a:stCxn id="231" idx="2"/>
            </p:cNvCxnSpPr>
            <p:nvPr/>
          </p:nvCxnSpPr>
          <p:spPr>
            <a:xfrm>
              <a:off x="5269375" y="5687425"/>
              <a:ext cx="1469700" cy="1230900"/>
            </a:xfrm>
            <a:prstGeom prst="straightConnector1">
              <a:avLst/>
            </a:prstGeom>
            <a:noFill/>
            <a:ln w="19050" cap="flat" cmpd="sng">
              <a:solidFill>
                <a:srgbClr val="000000"/>
              </a:solidFill>
              <a:prstDash val="solid"/>
              <a:round/>
              <a:headEnd type="none" w="med" len="med"/>
              <a:tailEnd type="none" w="med" len="med"/>
            </a:ln>
          </p:spPr>
        </p:cxnSp>
      </p:grpSp>
      <p:grpSp>
        <p:nvGrpSpPr>
          <p:cNvPr id="233" name="Google Shape;233;p24"/>
          <p:cNvGrpSpPr/>
          <p:nvPr/>
        </p:nvGrpSpPr>
        <p:grpSpPr>
          <a:xfrm>
            <a:off x="2984625" y="7317825"/>
            <a:ext cx="3765900" cy="502200"/>
            <a:chOff x="4162275" y="4096250"/>
            <a:chExt cx="3765900" cy="502200"/>
          </a:xfrm>
        </p:grpSpPr>
        <p:sp>
          <p:nvSpPr>
            <p:cNvPr id="234" name="Google Shape;234;p24"/>
            <p:cNvSpPr txBox="1"/>
            <p:nvPr/>
          </p:nvSpPr>
          <p:spPr>
            <a:xfrm>
              <a:off x="4162275" y="4096250"/>
              <a:ext cx="21267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FACILITY NAME</a:t>
              </a:r>
              <a:endParaRPr b="1">
                <a:solidFill>
                  <a:schemeClr val="dk1"/>
                </a:solidFill>
              </a:endParaRPr>
            </a:p>
            <a:p>
              <a:pPr marL="0" lvl="0" indent="0" algn="l" rtl="0">
                <a:spcBef>
                  <a:spcPts val="0"/>
                </a:spcBef>
                <a:spcAft>
                  <a:spcPts val="0"/>
                </a:spcAft>
                <a:buNone/>
              </a:pPr>
              <a:r>
                <a:rPr lang="fr" b="1">
                  <a:solidFill>
                    <a:schemeClr val="dk1"/>
                  </a:solidFill>
                </a:rPr>
                <a:t>XXXXXXX</a:t>
              </a:r>
              <a:endParaRPr b="1">
                <a:solidFill>
                  <a:schemeClr val="dk1"/>
                </a:solidFill>
              </a:endParaRPr>
            </a:p>
          </p:txBody>
        </p:sp>
        <p:cxnSp>
          <p:nvCxnSpPr>
            <p:cNvPr id="235" name="Google Shape;235;p24"/>
            <p:cNvCxnSpPr>
              <a:stCxn id="234" idx="3"/>
            </p:cNvCxnSpPr>
            <p:nvPr/>
          </p:nvCxnSpPr>
          <p:spPr>
            <a:xfrm rot="10800000" flipH="1">
              <a:off x="6288975" y="4231250"/>
              <a:ext cx="1639200" cy="116100"/>
            </a:xfrm>
            <a:prstGeom prst="straightConnector1">
              <a:avLst/>
            </a:prstGeom>
            <a:noFill/>
            <a:ln w="19050" cap="flat" cmpd="sng">
              <a:solidFill>
                <a:srgbClr val="000000"/>
              </a:solidFill>
              <a:prstDash val="solid"/>
              <a:round/>
              <a:headEnd type="none" w="med" len="med"/>
              <a:tailEnd type="none" w="med" len="med"/>
            </a:ln>
          </p:spPr>
        </p:cxnSp>
      </p:grpSp>
      <p:sp>
        <p:nvSpPr>
          <p:cNvPr id="236" name="Google Shape;236;p24"/>
          <p:cNvSpPr txBox="1"/>
          <p:nvPr/>
        </p:nvSpPr>
        <p:spPr>
          <a:xfrm>
            <a:off x="1193275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457200" algn="l" rtl="0">
              <a:spcBef>
                <a:spcPts val="0"/>
              </a:spcBef>
              <a:spcAft>
                <a:spcPts val="0"/>
              </a:spcAft>
              <a:buNone/>
            </a:pPr>
            <a:r>
              <a:rPr lang="fr" b="1"/>
              <a:t>INSTALLATION OUTLINE</a:t>
            </a:r>
            <a:endParaRPr b="1"/>
          </a:p>
          <a:p>
            <a:pPr marL="0" lvl="0" indent="457200" algn="l" rtl="0">
              <a:spcBef>
                <a:spcPts val="0"/>
              </a:spcBef>
              <a:spcAft>
                <a:spcPts val="0"/>
              </a:spcAft>
              <a:buNone/>
            </a:pPr>
            <a:r>
              <a:rPr lang="fr" b="1"/>
              <a:t>FACILITY OUTLINE</a:t>
            </a:r>
            <a:endParaRPr b="1"/>
          </a:p>
        </p:txBody>
      </p:sp>
      <p:cxnSp>
        <p:nvCxnSpPr>
          <p:cNvPr id="237" name="Google Shape;237;p24"/>
          <p:cNvCxnSpPr/>
          <p:nvPr/>
        </p:nvCxnSpPr>
        <p:spPr>
          <a:xfrm>
            <a:off x="12038150" y="10346023"/>
            <a:ext cx="360000" cy="3600"/>
          </a:xfrm>
          <a:prstGeom prst="straightConnector1">
            <a:avLst/>
          </a:prstGeom>
          <a:noFill/>
          <a:ln w="28575" cap="flat" cmpd="sng">
            <a:solidFill>
              <a:schemeClr val="accent6"/>
            </a:solidFill>
            <a:prstDash val="solid"/>
            <a:round/>
            <a:headEnd type="none" w="med" len="med"/>
            <a:tailEnd type="none" w="med" len="med"/>
          </a:ln>
        </p:spPr>
      </p:cxnSp>
      <p:cxnSp>
        <p:nvCxnSpPr>
          <p:cNvPr id="238" name="Google Shape;238;p24"/>
          <p:cNvCxnSpPr/>
          <p:nvPr/>
        </p:nvCxnSpPr>
        <p:spPr>
          <a:xfrm>
            <a:off x="12038150" y="10554896"/>
            <a:ext cx="360000" cy="3600"/>
          </a:xfrm>
          <a:prstGeom prst="straightConnector1">
            <a:avLst/>
          </a:prstGeom>
          <a:noFill/>
          <a:ln w="28575" cap="flat" cmpd="sng">
            <a:solidFill>
              <a:srgbClr val="9E9E9E"/>
            </a:solidFill>
            <a:prstDash val="solid"/>
            <a:round/>
            <a:headEnd type="none" w="med" len="med"/>
            <a:tailEnd type="none" w="med" len="med"/>
          </a:ln>
        </p:spPr>
      </p:cxnSp>
      <p:sp>
        <p:nvSpPr>
          <p:cNvPr id="3" name="TextBox 2">
            <a:extLst>
              <a:ext uri="{FF2B5EF4-FFF2-40B4-BE49-F238E27FC236}">
                <a16:creationId xmlns:a16="http://schemas.microsoft.com/office/drawing/2014/main" id="{E59C8CAD-E60C-1460-A1E9-39CE08F2452C}"/>
              </a:ext>
            </a:extLst>
          </p:cNvPr>
          <p:cNvSpPr txBox="1"/>
          <p:nvPr/>
        </p:nvSpPr>
        <p:spPr>
          <a:xfrm>
            <a:off x="2450786" y="385601"/>
            <a:ext cx="6646569" cy="400110"/>
          </a:xfrm>
          <a:prstGeom prst="rect">
            <a:avLst/>
          </a:prstGeom>
          <a:noFill/>
        </p:spPr>
        <p:txBody>
          <a:bodyPr wrap="square">
            <a:spAutoFit/>
          </a:bodyPr>
          <a:lstStyle/>
          <a:p>
            <a:pPr marL="0" lvl="0" indent="0" algn="l" rtl="0">
              <a:spcBef>
                <a:spcPts val="0"/>
              </a:spcBef>
              <a:spcAft>
                <a:spcPts val="0"/>
              </a:spcAft>
              <a:buNone/>
            </a:pPr>
            <a:r>
              <a:rPr lang="en-GB" sz="2000" b="1" dirty="0"/>
              <a:t>COLLOCATED FACILITY GRAPHIC</a:t>
            </a:r>
            <a:r>
              <a:rPr lang="en-GB" sz="2000" b="1" dirty="0">
                <a:solidFill>
                  <a:schemeClr val="dk1"/>
                </a:solidFill>
              </a:rPr>
              <a:t> [X]</a:t>
            </a:r>
            <a:endParaRPr lang="en-GB" sz="2000" b="1" dirty="0"/>
          </a:p>
        </p:txBody>
      </p:sp>
      <p:grpSp>
        <p:nvGrpSpPr>
          <p:cNvPr id="4" name="Group 3">
            <a:extLst>
              <a:ext uri="{FF2B5EF4-FFF2-40B4-BE49-F238E27FC236}">
                <a16:creationId xmlns:a16="http://schemas.microsoft.com/office/drawing/2014/main" id="{98168E40-E252-5BF4-D2E0-E5C7F45817EA}"/>
              </a:ext>
            </a:extLst>
          </p:cNvPr>
          <p:cNvGrpSpPr/>
          <p:nvPr/>
        </p:nvGrpSpPr>
        <p:grpSpPr>
          <a:xfrm>
            <a:off x="1" y="0"/>
            <a:ext cx="15119349" cy="1980670"/>
            <a:chOff x="1" y="0"/>
            <a:chExt cx="15119349" cy="1980670"/>
          </a:xfrm>
        </p:grpSpPr>
        <p:sp>
          <p:nvSpPr>
            <p:cNvPr id="5" name="TextBox 4">
              <a:extLst>
                <a:ext uri="{FF2B5EF4-FFF2-40B4-BE49-F238E27FC236}">
                  <a16:creationId xmlns:a16="http://schemas.microsoft.com/office/drawing/2014/main" id="{2A3F492B-D7E5-6ECB-7486-3E212017C0E3}"/>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6" name="Picture 5">
              <a:extLst>
                <a:ext uri="{FF2B5EF4-FFF2-40B4-BE49-F238E27FC236}">
                  <a16:creationId xmlns:a16="http://schemas.microsoft.com/office/drawing/2014/main" id="{3081AF34-5F50-83E8-DEAC-97FF4D39E9F7}"/>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7" name="Group 6">
              <a:extLst>
                <a:ext uri="{FF2B5EF4-FFF2-40B4-BE49-F238E27FC236}">
                  <a16:creationId xmlns:a16="http://schemas.microsoft.com/office/drawing/2014/main" id="{56E80D80-AA46-DAF7-2FDB-862299DB95C3}"/>
                </a:ext>
              </a:extLst>
            </p:cNvPr>
            <p:cNvGrpSpPr/>
            <p:nvPr/>
          </p:nvGrpSpPr>
          <p:grpSpPr>
            <a:xfrm>
              <a:off x="1" y="0"/>
              <a:ext cx="15119349" cy="1921524"/>
              <a:chOff x="1" y="-1616"/>
              <a:chExt cx="15119349" cy="1921524"/>
            </a:xfrm>
          </p:grpSpPr>
          <p:sp>
            <p:nvSpPr>
              <p:cNvPr id="14" name="Rectangle 13">
                <a:extLst>
                  <a:ext uri="{FF2B5EF4-FFF2-40B4-BE49-F238E27FC236}">
                    <a16:creationId xmlns:a16="http://schemas.microsoft.com/office/drawing/2014/main" id="{E6216BD7-CCD0-9650-311D-1C59971A2416}"/>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a16="http://schemas.microsoft.com/office/drawing/2014/main" id="{9CFD9D91-E917-93AA-9569-711E80D7F35C}"/>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id="{BABDD8D3-1A57-9EE0-C8D4-89156C9E3022}"/>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id="{4398928C-030C-8AEC-D60C-AE8088D1C2C4}"/>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a:extLst>
                  <a:ext uri="{FF2B5EF4-FFF2-40B4-BE49-F238E27FC236}">
                    <a16:creationId xmlns:a16="http://schemas.microsoft.com/office/drawing/2014/main" id="{EB3C4800-E7D0-4AD9-AD31-51DC108D2FED}"/>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a16="http://schemas.microsoft.com/office/drawing/2014/main" id="{96D97C2D-7E6D-DF3D-0C46-324A374865CE}"/>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8" name="TextBox 7">
              <a:extLst>
                <a:ext uri="{FF2B5EF4-FFF2-40B4-BE49-F238E27FC236}">
                  <a16:creationId xmlns:a16="http://schemas.microsoft.com/office/drawing/2014/main" id="{F2713B63-EA7A-8BE5-9995-81744DD5FD1B}"/>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[FACILITY NAME], SRN</a:t>
              </a:r>
            </a:p>
          </p:txBody>
        </p:sp>
        <p:sp>
          <p:nvSpPr>
            <p:cNvPr id="9" name="TextBox 8">
              <a:extLst>
                <a:ext uri="{FF2B5EF4-FFF2-40B4-BE49-F238E27FC236}">
                  <a16:creationId xmlns:a16="http://schemas.microsoft.com/office/drawing/2014/main" id="{A32128C8-FC73-15BE-9E5C-2B0E2A126EA3}"/>
                </a:ext>
              </a:extLst>
            </p:cNvPr>
            <p:cNvSpPr txBox="1"/>
            <p:nvPr/>
          </p:nvSpPr>
          <p:spPr>
            <a:xfrm>
              <a:off x="2429057" y="945322"/>
              <a:ext cx="4211409"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SRNTGTXXX  CATCODE: X</a:t>
              </a:r>
            </a:p>
            <a:p>
              <a:pPr marL="0" lvl="0" indent="0" algn="l" rtl="0">
                <a:spcBef>
                  <a:spcPts val="0"/>
                </a:spcBef>
                <a:spcAft>
                  <a:spcPts val="0"/>
                </a:spcAft>
                <a:buNone/>
              </a:pPr>
              <a:r>
                <a:rPr lang="en-GB" sz="1500" b="1" dirty="0"/>
                <a:t>MIDB GEO: </a:t>
              </a:r>
              <a:r>
                <a:rPr lang="pt-BR" sz="1500" b="1" dirty="0"/>
                <a:t>N DD MM.MMM E DDD MM.MMM</a:t>
              </a:r>
              <a:endParaRPr lang="en-GB" sz="1500" b="1" dirty="0"/>
            </a:p>
            <a:p>
              <a:pPr marL="0" lvl="0" indent="0" algn="l" rtl="0">
                <a:spcBef>
                  <a:spcPts val="0"/>
                </a:spcBef>
                <a:spcAft>
                  <a:spcPts val="0"/>
                </a:spcAft>
                <a:buNone/>
              </a:pPr>
              <a:r>
                <a:rPr lang="en-GB" sz="1500" b="1" dirty="0"/>
                <a:t>ICOD: YYYY-MMM-DD DOI:YYYY-MMM-DD</a:t>
              </a:r>
            </a:p>
          </p:txBody>
        </p:sp>
        <p:sp>
          <p:nvSpPr>
            <p:cNvPr id="10" name="TextBox 9">
              <a:extLst>
                <a:ext uri="{FF2B5EF4-FFF2-40B4-BE49-F238E27FC236}">
                  <a16:creationId xmlns:a16="http://schemas.microsoft.com/office/drawing/2014/main" id="{5E0FCECD-1D25-AA5C-EB9B-9B7AAC848E98}"/>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11" name="TextBox 10">
              <a:extLst>
                <a:ext uri="{FF2B5EF4-FFF2-40B4-BE49-F238E27FC236}">
                  <a16:creationId xmlns:a16="http://schemas.microsoft.com/office/drawing/2014/main" id="{C734A13D-8AAB-B618-D887-C8844EC59224}"/>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YYYY-MMM-DD</a:t>
              </a:r>
            </a:p>
          </p:txBody>
        </p:sp>
        <p:pic>
          <p:nvPicPr>
            <p:cNvPr id="12" name="Picture 11" descr="D:\GIT PROJECTS\OPAT-background\Virtual Intelligence Service only logo.PNG">
              <a:extLst>
                <a:ext uri="{FF2B5EF4-FFF2-40B4-BE49-F238E27FC236}">
                  <a16:creationId xmlns:a16="http://schemas.microsoft.com/office/drawing/2014/main" id="{BD643D5C-A966-9094-B93B-AB40B0ADCAD3}"/>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13" name="Rektangel 11">
              <a:extLst>
                <a:ext uri="{FF2B5EF4-FFF2-40B4-BE49-F238E27FC236}">
                  <a16:creationId xmlns:a16="http://schemas.microsoft.com/office/drawing/2014/main" id="{69877A62-4537-347A-CACF-01A1FFBC149A}"/>
                </a:ext>
              </a:extLst>
            </p:cNvPr>
            <p:cNvSpPr/>
            <p:nvPr/>
          </p:nvSpPr>
          <p:spPr>
            <a:xfrm>
              <a:off x="10303776" y="118782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Shape 243"/>
        <p:cNvGrpSpPr/>
        <p:nvPr/>
      </p:nvGrpSpPr>
      <p:grpSpPr>
        <a:xfrm>
          <a:off x="0" y="0"/>
          <a:ext cx="0" cy="0"/>
          <a:chOff x="0" y="0"/>
          <a:chExt cx="0" cy="0"/>
        </a:xfrm>
      </p:grpSpPr>
      <p:sp>
        <p:nvSpPr>
          <p:cNvPr id="248" name="Google Shape;248;p25"/>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chemeClr val="accent6"/>
            </a:solidFill>
            <a:prstDash val="solid"/>
            <a:round/>
            <a:headEnd type="none" w="med" len="med"/>
            <a:tailEnd type="none" w="med" len="med"/>
          </a:ln>
        </p:spPr>
        <p:txBody>
          <a:bodyPr/>
          <a:lstStyle/>
          <a:p>
            <a:endParaRPr lang="en-GB"/>
          </a:p>
        </p:txBody>
      </p:sp>
      <p:sp>
        <p:nvSpPr>
          <p:cNvPr id="3" name="TextBox 2">
            <a:extLst>
              <a:ext uri="{FF2B5EF4-FFF2-40B4-BE49-F238E27FC236}">
                <a16:creationId xmlns:a16="http://schemas.microsoft.com/office/drawing/2014/main" id="{6A31603F-9751-77EA-8A50-C183E4F0A2AE}"/>
              </a:ext>
            </a:extLst>
          </p:cNvPr>
          <p:cNvSpPr txBox="1"/>
          <p:nvPr/>
        </p:nvSpPr>
        <p:spPr>
          <a:xfrm>
            <a:off x="2463282" y="387681"/>
            <a:ext cx="6668087" cy="400110"/>
          </a:xfrm>
          <a:prstGeom prst="rect">
            <a:avLst/>
          </a:prstGeom>
          <a:noFill/>
        </p:spPr>
        <p:txBody>
          <a:bodyPr wrap="square">
            <a:spAutoFit/>
          </a:bodyPr>
          <a:lstStyle/>
          <a:p>
            <a:pPr marL="0" lvl="0" indent="0" algn="l" rtl="0">
              <a:spcBef>
                <a:spcPts val="0"/>
              </a:spcBef>
              <a:spcAft>
                <a:spcPts val="0"/>
              </a:spcAft>
              <a:buNone/>
            </a:pPr>
            <a:r>
              <a:rPr lang="en-GB" sz="2000" b="1" dirty="0"/>
              <a:t>INSTALLATION OUTLINE GRAPHIC [X]</a:t>
            </a:r>
          </a:p>
        </p:txBody>
      </p:sp>
      <p:grpSp>
        <p:nvGrpSpPr>
          <p:cNvPr id="20" name="Group 19">
            <a:extLst>
              <a:ext uri="{FF2B5EF4-FFF2-40B4-BE49-F238E27FC236}">
                <a16:creationId xmlns:a16="http://schemas.microsoft.com/office/drawing/2014/main" id="{68EBD67F-AD44-A563-5F28-01DAF3724A25}"/>
              </a:ext>
            </a:extLst>
          </p:cNvPr>
          <p:cNvGrpSpPr/>
          <p:nvPr/>
        </p:nvGrpSpPr>
        <p:grpSpPr>
          <a:xfrm>
            <a:off x="14284518" y="2184201"/>
            <a:ext cx="559046" cy="692832"/>
            <a:chOff x="15526400" y="3343535"/>
            <a:chExt cx="1172983" cy="1324523"/>
          </a:xfrm>
        </p:grpSpPr>
        <p:sp>
          <p:nvSpPr>
            <p:cNvPr id="21" name="Freeform: Shape 20">
              <a:extLst>
                <a:ext uri="{FF2B5EF4-FFF2-40B4-BE49-F238E27FC236}">
                  <a16:creationId xmlns:a16="http://schemas.microsoft.com/office/drawing/2014/main" id="{70770724-71A7-0FCB-9362-80B6076C6763}"/>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Google Shape;66;p14">
              <a:extLst>
                <a:ext uri="{FF2B5EF4-FFF2-40B4-BE49-F238E27FC236}">
                  <a16:creationId xmlns:a16="http://schemas.microsoft.com/office/drawing/2014/main" id="{57458940-DDD0-6E39-9E8A-23AED69B69D0}"/>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grpSp>
        <p:nvGrpSpPr>
          <p:cNvPr id="23" name="Group 22">
            <a:extLst>
              <a:ext uri="{FF2B5EF4-FFF2-40B4-BE49-F238E27FC236}">
                <a16:creationId xmlns:a16="http://schemas.microsoft.com/office/drawing/2014/main" id="{2314777E-4353-EACE-0A30-38C9035AF6E9}"/>
              </a:ext>
            </a:extLst>
          </p:cNvPr>
          <p:cNvGrpSpPr/>
          <p:nvPr/>
        </p:nvGrpSpPr>
        <p:grpSpPr>
          <a:xfrm>
            <a:off x="1" y="0"/>
            <a:ext cx="15119349" cy="1980670"/>
            <a:chOff x="1" y="0"/>
            <a:chExt cx="15119349" cy="1980670"/>
          </a:xfrm>
        </p:grpSpPr>
        <p:sp>
          <p:nvSpPr>
            <p:cNvPr id="24" name="TextBox 23">
              <a:extLst>
                <a:ext uri="{FF2B5EF4-FFF2-40B4-BE49-F238E27FC236}">
                  <a16:creationId xmlns:a16="http://schemas.microsoft.com/office/drawing/2014/main" id="{B1DB9FC7-B8A6-6168-6C94-C1F1EC9E9BBB}"/>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25" name="Picture 24">
              <a:extLst>
                <a:ext uri="{FF2B5EF4-FFF2-40B4-BE49-F238E27FC236}">
                  <a16:creationId xmlns:a16="http://schemas.microsoft.com/office/drawing/2014/main" id="{AFAA5A61-6C68-A1F0-5F62-3DD36AACCCD1}"/>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26" name="Group 25">
              <a:extLst>
                <a:ext uri="{FF2B5EF4-FFF2-40B4-BE49-F238E27FC236}">
                  <a16:creationId xmlns:a16="http://schemas.microsoft.com/office/drawing/2014/main" id="{344962A8-DB71-BD90-9503-42240CE34670}"/>
                </a:ext>
              </a:extLst>
            </p:cNvPr>
            <p:cNvGrpSpPr/>
            <p:nvPr/>
          </p:nvGrpSpPr>
          <p:grpSpPr>
            <a:xfrm>
              <a:off x="1" y="0"/>
              <a:ext cx="15119349" cy="1921524"/>
              <a:chOff x="1" y="-1616"/>
              <a:chExt cx="15119349" cy="1921524"/>
            </a:xfrm>
          </p:grpSpPr>
          <p:sp>
            <p:nvSpPr>
              <p:cNvPr id="33" name="Rectangle 32">
                <a:extLst>
                  <a:ext uri="{FF2B5EF4-FFF2-40B4-BE49-F238E27FC236}">
                    <a16:creationId xmlns:a16="http://schemas.microsoft.com/office/drawing/2014/main" id="{4C913A78-0044-4EA1-1221-B9F6E9CD7A4F}"/>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extLst>
                  <a:ext uri="{FF2B5EF4-FFF2-40B4-BE49-F238E27FC236}">
                    <a16:creationId xmlns:a16="http://schemas.microsoft.com/office/drawing/2014/main" id="{6774A8B3-A119-C1C8-16BC-D5A5C41E1F62}"/>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Rectangle 34">
                <a:extLst>
                  <a:ext uri="{FF2B5EF4-FFF2-40B4-BE49-F238E27FC236}">
                    <a16:creationId xmlns:a16="http://schemas.microsoft.com/office/drawing/2014/main" id="{4FFB4BD9-CF23-0E40-FF8E-AFEB554D7920}"/>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Rectangle 35">
                <a:extLst>
                  <a:ext uri="{FF2B5EF4-FFF2-40B4-BE49-F238E27FC236}">
                    <a16:creationId xmlns:a16="http://schemas.microsoft.com/office/drawing/2014/main" id="{5DDB4762-3841-492E-BCEA-B282C33E74DF}"/>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Rectangle 36">
                <a:extLst>
                  <a:ext uri="{FF2B5EF4-FFF2-40B4-BE49-F238E27FC236}">
                    <a16:creationId xmlns:a16="http://schemas.microsoft.com/office/drawing/2014/main" id="{2C238592-4E88-113E-E4AD-67545EDBB1C8}"/>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Rectangle 37">
                <a:extLst>
                  <a:ext uri="{FF2B5EF4-FFF2-40B4-BE49-F238E27FC236}">
                    <a16:creationId xmlns:a16="http://schemas.microsoft.com/office/drawing/2014/main" id="{3FCE0805-7605-33E7-E7D4-73667CC7036E}"/>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7" name="TextBox 26">
              <a:extLst>
                <a:ext uri="{FF2B5EF4-FFF2-40B4-BE49-F238E27FC236}">
                  <a16:creationId xmlns:a16="http://schemas.microsoft.com/office/drawing/2014/main" id="{28840593-9B83-786E-E64D-B38021C407BD}"/>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[FACILITY NAME], SRN</a:t>
              </a:r>
            </a:p>
          </p:txBody>
        </p:sp>
        <p:sp>
          <p:nvSpPr>
            <p:cNvPr id="28" name="TextBox 27">
              <a:extLst>
                <a:ext uri="{FF2B5EF4-FFF2-40B4-BE49-F238E27FC236}">
                  <a16:creationId xmlns:a16="http://schemas.microsoft.com/office/drawing/2014/main" id="{010A2634-6447-9AAE-4021-AF052FE492BE}"/>
                </a:ext>
              </a:extLst>
            </p:cNvPr>
            <p:cNvSpPr txBox="1"/>
            <p:nvPr/>
          </p:nvSpPr>
          <p:spPr>
            <a:xfrm>
              <a:off x="2429057" y="945322"/>
              <a:ext cx="4211409"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SRNTGTXXX  CATCODE: X</a:t>
              </a:r>
            </a:p>
            <a:p>
              <a:pPr marL="0" lvl="0" indent="0" algn="l" rtl="0">
                <a:spcBef>
                  <a:spcPts val="0"/>
                </a:spcBef>
                <a:spcAft>
                  <a:spcPts val="0"/>
                </a:spcAft>
                <a:buNone/>
              </a:pPr>
              <a:r>
                <a:rPr lang="en-GB" sz="1500" b="1" dirty="0"/>
                <a:t>MIDB GEO: </a:t>
              </a:r>
              <a:r>
                <a:rPr lang="pt-BR" sz="1500" b="1" dirty="0"/>
                <a:t>N DD MM.MMM E DDD MM.MMM</a:t>
              </a:r>
              <a:endParaRPr lang="en-GB" sz="1500" b="1" dirty="0"/>
            </a:p>
            <a:p>
              <a:pPr marL="0" lvl="0" indent="0" algn="l" rtl="0">
                <a:spcBef>
                  <a:spcPts val="0"/>
                </a:spcBef>
                <a:spcAft>
                  <a:spcPts val="0"/>
                </a:spcAft>
                <a:buNone/>
              </a:pPr>
              <a:r>
                <a:rPr lang="en-GB" sz="1500" b="1" dirty="0"/>
                <a:t>ICOD: YYYY-MMM-DD DOI:YYYY-MMM-DD</a:t>
              </a:r>
            </a:p>
          </p:txBody>
        </p:sp>
        <p:sp>
          <p:nvSpPr>
            <p:cNvPr id="29" name="TextBox 28">
              <a:extLst>
                <a:ext uri="{FF2B5EF4-FFF2-40B4-BE49-F238E27FC236}">
                  <a16:creationId xmlns:a16="http://schemas.microsoft.com/office/drawing/2014/main" id="{81D1A73A-0DB7-8F3D-54FB-DF21B9216537}"/>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30" name="TextBox 29">
              <a:extLst>
                <a:ext uri="{FF2B5EF4-FFF2-40B4-BE49-F238E27FC236}">
                  <a16:creationId xmlns:a16="http://schemas.microsoft.com/office/drawing/2014/main" id="{F02136CE-1CCB-6642-6CE6-B455D2050F13}"/>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YYYY-MMM-DD</a:t>
              </a:r>
            </a:p>
          </p:txBody>
        </p:sp>
        <p:pic>
          <p:nvPicPr>
            <p:cNvPr id="31" name="Picture 30" descr="D:\GIT PROJECTS\OPAT-background\Virtual Intelligence Service only logo.PNG">
              <a:extLst>
                <a:ext uri="{FF2B5EF4-FFF2-40B4-BE49-F238E27FC236}">
                  <a16:creationId xmlns:a16="http://schemas.microsoft.com/office/drawing/2014/main" id="{89D85E81-14FB-F72C-1276-91E5396571C2}"/>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32" name="Rektangel 11">
              <a:extLst>
                <a:ext uri="{FF2B5EF4-FFF2-40B4-BE49-F238E27FC236}">
                  <a16:creationId xmlns:a16="http://schemas.microsoft.com/office/drawing/2014/main" id="{200720EF-2279-9404-664E-9C473DA96EC8}"/>
                </a:ext>
              </a:extLst>
            </p:cNvPr>
            <p:cNvSpPr/>
            <p:nvPr/>
          </p:nvSpPr>
          <p:spPr>
            <a:xfrm>
              <a:off x="10303776" y="118782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Shape 86"/>
        <p:cNvGrpSpPr/>
        <p:nvPr/>
      </p:nvGrpSpPr>
      <p:grpSpPr>
        <a:xfrm>
          <a:off x="0" y="0"/>
          <a:ext cx="0" cy="0"/>
          <a:chOff x="0" y="0"/>
          <a:chExt cx="0" cy="0"/>
        </a:xfrm>
      </p:grpSpPr>
      <p:grpSp>
        <p:nvGrpSpPr>
          <p:cNvPr id="91" name="Google Shape;91;p16"/>
          <p:cNvGrpSpPr/>
          <p:nvPr/>
        </p:nvGrpSpPr>
        <p:grpSpPr>
          <a:xfrm>
            <a:off x="2731650" y="3637400"/>
            <a:ext cx="3315750" cy="2171100"/>
            <a:chOff x="3452100" y="4683025"/>
            <a:chExt cx="3315750" cy="2171100"/>
          </a:xfrm>
        </p:grpSpPr>
        <p:sp>
          <p:nvSpPr>
            <p:cNvPr id="92" name="Google Shape;92;p16"/>
            <p:cNvSpPr txBox="1"/>
            <p:nvPr/>
          </p:nvSpPr>
          <p:spPr>
            <a:xfrm>
              <a:off x="3452100" y="4683025"/>
              <a:ext cx="21267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FACILITY NAME</a:t>
              </a:r>
              <a:endParaRPr b="1">
                <a:solidFill>
                  <a:schemeClr val="dk1"/>
                </a:solidFill>
              </a:endParaRPr>
            </a:p>
            <a:p>
              <a:pPr marL="0" lvl="0" indent="0" algn="l" rtl="0">
                <a:spcBef>
                  <a:spcPts val="0"/>
                </a:spcBef>
                <a:spcAft>
                  <a:spcPts val="0"/>
                </a:spcAft>
                <a:buNone/>
              </a:pPr>
              <a:r>
                <a:rPr lang="fr" b="1">
                  <a:solidFill>
                    <a:schemeClr val="dk1"/>
                  </a:solidFill>
                </a:rPr>
                <a:t>XXXXCDXXXX/CDX01</a:t>
              </a:r>
              <a:endParaRPr b="1">
                <a:solidFill>
                  <a:schemeClr val="dk1"/>
                </a:solidFill>
              </a:endParaRPr>
            </a:p>
          </p:txBody>
        </p:sp>
        <p:cxnSp>
          <p:nvCxnSpPr>
            <p:cNvPr id="93" name="Google Shape;93;p16"/>
            <p:cNvCxnSpPr>
              <a:stCxn id="92" idx="2"/>
            </p:cNvCxnSpPr>
            <p:nvPr/>
          </p:nvCxnSpPr>
          <p:spPr>
            <a:xfrm>
              <a:off x="4515450" y="5185225"/>
              <a:ext cx="2252400" cy="1668900"/>
            </a:xfrm>
            <a:prstGeom prst="straightConnector1">
              <a:avLst/>
            </a:prstGeom>
            <a:noFill/>
            <a:ln w="19050" cap="flat" cmpd="sng">
              <a:solidFill>
                <a:srgbClr val="000000"/>
              </a:solidFill>
              <a:prstDash val="solid"/>
              <a:round/>
              <a:headEnd type="none" w="med" len="med"/>
              <a:tailEnd type="none" w="med" len="med"/>
            </a:ln>
          </p:spPr>
        </p:cxnSp>
      </p:grpSp>
      <p:sp>
        <p:nvSpPr>
          <p:cNvPr id="94" name="Google Shape;94;p16"/>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en-GB"/>
          </a:p>
        </p:txBody>
      </p:sp>
      <p:sp>
        <p:nvSpPr>
          <p:cNvPr id="5" name="TextBox 4">
            <a:extLst>
              <a:ext uri="{FF2B5EF4-FFF2-40B4-BE49-F238E27FC236}">
                <a16:creationId xmlns:a16="http://schemas.microsoft.com/office/drawing/2014/main" id="{9F3C1356-F28C-FF4D-CC1E-B2A985C6A5E4}"/>
              </a:ext>
            </a:extLst>
          </p:cNvPr>
          <p:cNvSpPr txBox="1"/>
          <p:nvPr/>
        </p:nvSpPr>
        <p:spPr>
          <a:xfrm>
            <a:off x="2429057" y="377451"/>
            <a:ext cx="7559564"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COLLOCATED FACILITY GRAPHIC [X]</a:t>
            </a:r>
          </a:p>
        </p:txBody>
      </p:sp>
      <p:grpSp>
        <p:nvGrpSpPr>
          <p:cNvPr id="6" name="Group 5">
            <a:extLst>
              <a:ext uri="{FF2B5EF4-FFF2-40B4-BE49-F238E27FC236}">
                <a16:creationId xmlns:a16="http://schemas.microsoft.com/office/drawing/2014/main" id="{337F5FA3-8805-CAB8-8FF4-44BF70DECCAD}"/>
              </a:ext>
            </a:extLst>
          </p:cNvPr>
          <p:cNvGrpSpPr/>
          <p:nvPr/>
        </p:nvGrpSpPr>
        <p:grpSpPr>
          <a:xfrm>
            <a:off x="14195180" y="2629410"/>
            <a:ext cx="559046" cy="692832"/>
            <a:chOff x="15526400" y="3343535"/>
            <a:chExt cx="1172983" cy="1324523"/>
          </a:xfrm>
        </p:grpSpPr>
        <p:sp>
          <p:nvSpPr>
            <p:cNvPr id="7" name="Freeform: Shape 6">
              <a:extLst>
                <a:ext uri="{FF2B5EF4-FFF2-40B4-BE49-F238E27FC236}">
                  <a16:creationId xmlns:a16="http://schemas.microsoft.com/office/drawing/2014/main" id="{6FE2AC30-D3D1-C2E4-7CF5-161838966304}"/>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Google Shape;66;p14">
              <a:extLst>
                <a:ext uri="{FF2B5EF4-FFF2-40B4-BE49-F238E27FC236}">
                  <a16:creationId xmlns:a16="http://schemas.microsoft.com/office/drawing/2014/main" id="{69C2ECE3-90C0-1EB4-2306-6C26179F4B8A}"/>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grpSp>
        <p:nvGrpSpPr>
          <p:cNvPr id="9" name="Group 8">
            <a:extLst>
              <a:ext uri="{FF2B5EF4-FFF2-40B4-BE49-F238E27FC236}">
                <a16:creationId xmlns:a16="http://schemas.microsoft.com/office/drawing/2014/main" id="{8AF4B216-E33B-24C6-84BD-8F6B3783CC97}"/>
              </a:ext>
            </a:extLst>
          </p:cNvPr>
          <p:cNvGrpSpPr/>
          <p:nvPr/>
        </p:nvGrpSpPr>
        <p:grpSpPr>
          <a:xfrm>
            <a:off x="1" y="0"/>
            <a:ext cx="15119349" cy="1980670"/>
            <a:chOff x="1" y="0"/>
            <a:chExt cx="15119349" cy="1980670"/>
          </a:xfrm>
        </p:grpSpPr>
        <p:sp>
          <p:nvSpPr>
            <p:cNvPr id="10" name="TextBox 9">
              <a:extLst>
                <a:ext uri="{FF2B5EF4-FFF2-40B4-BE49-F238E27FC236}">
                  <a16:creationId xmlns:a16="http://schemas.microsoft.com/office/drawing/2014/main" id="{D4786B85-1A6A-140F-443B-2CB331AB3F4D}"/>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11" name="Picture 10">
              <a:extLst>
                <a:ext uri="{FF2B5EF4-FFF2-40B4-BE49-F238E27FC236}">
                  <a16:creationId xmlns:a16="http://schemas.microsoft.com/office/drawing/2014/main" id="{616EDDBE-8970-6207-44BE-F6A383E25957}"/>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12" name="Group 11">
              <a:extLst>
                <a:ext uri="{FF2B5EF4-FFF2-40B4-BE49-F238E27FC236}">
                  <a16:creationId xmlns:a16="http://schemas.microsoft.com/office/drawing/2014/main" id="{793231A2-0A4D-E984-DB4B-500694ADCFD5}"/>
                </a:ext>
              </a:extLst>
            </p:cNvPr>
            <p:cNvGrpSpPr/>
            <p:nvPr/>
          </p:nvGrpSpPr>
          <p:grpSpPr>
            <a:xfrm>
              <a:off x="1" y="0"/>
              <a:ext cx="15119349" cy="1921524"/>
              <a:chOff x="1" y="-1616"/>
              <a:chExt cx="15119349" cy="1921524"/>
            </a:xfrm>
          </p:grpSpPr>
          <p:sp>
            <p:nvSpPr>
              <p:cNvPr id="19" name="Rectangle 18">
                <a:extLst>
                  <a:ext uri="{FF2B5EF4-FFF2-40B4-BE49-F238E27FC236}">
                    <a16:creationId xmlns:a16="http://schemas.microsoft.com/office/drawing/2014/main" id="{2D9A4690-E013-50A6-5534-616A7AF40E40}"/>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9">
                <a:extLst>
                  <a:ext uri="{FF2B5EF4-FFF2-40B4-BE49-F238E27FC236}">
                    <a16:creationId xmlns:a16="http://schemas.microsoft.com/office/drawing/2014/main" id="{77459BCE-A743-6E78-02A5-2534DA70384C}"/>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a:extLst>
                  <a:ext uri="{FF2B5EF4-FFF2-40B4-BE49-F238E27FC236}">
                    <a16:creationId xmlns:a16="http://schemas.microsoft.com/office/drawing/2014/main" id="{A77DE6E5-AAE0-2592-2550-B17CA0767999}"/>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ectangle 21">
                <a:extLst>
                  <a:ext uri="{FF2B5EF4-FFF2-40B4-BE49-F238E27FC236}">
                    <a16:creationId xmlns:a16="http://schemas.microsoft.com/office/drawing/2014/main" id="{1E7D1C86-6750-8C76-9BF0-20E2A61B7101}"/>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22">
                <a:extLst>
                  <a:ext uri="{FF2B5EF4-FFF2-40B4-BE49-F238E27FC236}">
                    <a16:creationId xmlns:a16="http://schemas.microsoft.com/office/drawing/2014/main" id="{E987A46E-C8B6-8EC3-7D33-271EDC1D5A58}"/>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23">
                <a:extLst>
                  <a:ext uri="{FF2B5EF4-FFF2-40B4-BE49-F238E27FC236}">
                    <a16:creationId xmlns:a16="http://schemas.microsoft.com/office/drawing/2014/main" id="{0CC52F3F-9BBE-B51B-93FD-A073DF6D63A7}"/>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3" name="TextBox 12">
              <a:extLst>
                <a:ext uri="{FF2B5EF4-FFF2-40B4-BE49-F238E27FC236}">
                  <a16:creationId xmlns:a16="http://schemas.microsoft.com/office/drawing/2014/main" id="{7F550F6E-9443-7CF9-9347-3CB049EE31B8}"/>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[FACILITY NAME], SRN</a:t>
              </a:r>
            </a:p>
          </p:txBody>
        </p:sp>
        <p:sp>
          <p:nvSpPr>
            <p:cNvPr id="14" name="TextBox 13">
              <a:extLst>
                <a:ext uri="{FF2B5EF4-FFF2-40B4-BE49-F238E27FC236}">
                  <a16:creationId xmlns:a16="http://schemas.microsoft.com/office/drawing/2014/main" id="{D91A6FC3-D7E3-8F23-FC53-F32556F5742C}"/>
                </a:ext>
              </a:extLst>
            </p:cNvPr>
            <p:cNvSpPr txBox="1"/>
            <p:nvPr/>
          </p:nvSpPr>
          <p:spPr>
            <a:xfrm>
              <a:off x="2429057" y="945322"/>
              <a:ext cx="4211409"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SRNTGTXXX  CATCODE: X</a:t>
              </a:r>
            </a:p>
            <a:p>
              <a:pPr marL="0" lvl="0" indent="0" algn="l" rtl="0">
                <a:spcBef>
                  <a:spcPts val="0"/>
                </a:spcBef>
                <a:spcAft>
                  <a:spcPts val="0"/>
                </a:spcAft>
                <a:buNone/>
              </a:pPr>
              <a:r>
                <a:rPr lang="en-GB" sz="1500" b="1" dirty="0"/>
                <a:t>MIDB GEO: </a:t>
              </a:r>
              <a:r>
                <a:rPr lang="pt-BR" sz="1500" b="1" dirty="0"/>
                <a:t>N DD MM.MMM E DDD MM.MMM</a:t>
              </a:r>
              <a:endParaRPr lang="en-GB" sz="1500" b="1" dirty="0"/>
            </a:p>
            <a:p>
              <a:pPr marL="0" lvl="0" indent="0" algn="l" rtl="0">
                <a:spcBef>
                  <a:spcPts val="0"/>
                </a:spcBef>
                <a:spcAft>
                  <a:spcPts val="0"/>
                </a:spcAft>
                <a:buNone/>
              </a:pPr>
              <a:r>
                <a:rPr lang="en-GB" sz="1500" b="1" dirty="0"/>
                <a:t>ICOD: YYYY-MMM-DD DOI:YYYY-MMM-DD</a:t>
              </a:r>
            </a:p>
          </p:txBody>
        </p:sp>
        <p:sp>
          <p:nvSpPr>
            <p:cNvPr id="15" name="TextBox 14">
              <a:extLst>
                <a:ext uri="{FF2B5EF4-FFF2-40B4-BE49-F238E27FC236}">
                  <a16:creationId xmlns:a16="http://schemas.microsoft.com/office/drawing/2014/main" id="{64FE7D60-4B9D-2881-B3B4-01812855BDBE}"/>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16" name="TextBox 15">
              <a:extLst>
                <a:ext uri="{FF2B5EF4-FFF2-40B4-BE49-F238E27FC236}">
                  <a16:creationId xmlns:a16="http://schemas.microsoft.com/office/drawing/2014/main" id="{32ABB46B-0F02-3CC2-A695-A58A37101CB5}"/>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YYYY-MMM-DD</a:t>
              </a:r>
            </a:p>
          </p:txBody>
        </p:sp>
        <p:pic>
          <p:nvPicPr>
            <p:cNvPr id="17" name="Picture 16" descr="D:\GIT PROJECTS\OPAT-background\Virtual Intelligence Service only logo.PNG">
              <a:extLst>
                <a:ext uri="{FF2B5EF4-FFF2-40B4-BE49-F238E27FC236}">
                  <a16:creationId xmlns:a16="http://schemas.microsoft.com/office/drawing/2014/main" id="{81954238-83EA-4F55-6CC9-DEC8587DCAB7}"/>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18" name="Rektangel 11">
              <a:extLst>
                <a:ext uri="{FF2B5EF4-FFF2-40B4-BE49-F238E27FC236}">
                  <a16:creationId xmlns:a16="http://schemas.microsoft.com/office/drawing/2014/main" id="{23EF4F65-086D-63A3-90B1-5EE759B1DAF3}"/>
                </a:ext>
              </a:extLst>
            </p:cNvPr>
            <p:cNvSpPr/>
            <p:nvPr/>
          </p:nvSpPr>
          <p:spPr>
            <a:xfrm>
              <a:off x="10303776" y="118782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Shape 101"/>
        <p:cNvGrpSpPr/>
        <p:nvPr/>
      </p:nvGrpSpPr>
      <p:grpSpPr>
        <a:xfrm>
          <a:off x="0" y="0"/>
          <a:ext cx="0" cy="0"/>
          <a:chOff x="0" y="0"/>
          <a:chExt cx="0" cy="0"/>
        </a:xfrm>
      </p:grpSpPr>
      <p:grpSp>
        <p:nvGrpSpPr>
          <p:cNvPr id="103" name="Google Shape;103;p17"/>
          <p:cNvGrpSpPr/>
          <p:nvPr/>
        </p:nvGrpSpPr>
        <p:grpSpPr>
          <a:xfrm>
            <a:off x="5433300" y="3550225"/>
            <a:ext cx="3186600" cy="2358900"/>
            <a:chOff x="3452100" y="4159825"/>
            <a:chExt cx="3186600" cy="2358900"/>
          </a:xfrm>
        </p:grpSpPr>
        <p:sp>
          <p:nvSpPr>
            <p:cNvPr id="104" name="Google Shape;104;p17"/>
            <p:cNvSpPr txBox="1"/>
            <p:nvPr/>
          </p:nvSpPr>
          <p:spPr>
            <a:xfrm>
              <a:off x="3452100" y="4159825"/>
              <a:ext cx="3186600" cy="1025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CE1</a:t>
              </a:r>
              <a:endParaRPr b="1">
                <a:solidFill>
                  <a:schemeClr val="dk1"/>
                </a:solidFill>
              </a:endParaRPr>
            </a:p>
            <a:p>
              <a:pPr marL="0" lvl="0" indent="0" algn="l" rtl="0">
                <a:spcBef>
                  <a:spcPts val="0"/>
                </a:spcBef>
                <a:spcAft>
                  <a:spcPts val="0"/>
                </a:spcAft>
                <a:buNone/>
              </a:pPr>
              <a:r>
                <a:rPr lang="fr" b="1">
                  <a:solidFill>
                    <a:schemeClr val="dk1"/>
                  </a:solidFill>
                </a:rPr>
                <a:t>SUPPORT BLDG 01</a:t>
              </a:r>
              <a:endParaRPr b="1">
                <a:solidFill>
                  <a:schemeClr val="dk1"/>
                </a:solidFill>
              </a:endParaRPr>
            </a:p>
            <a:p>
              <a:pPr marL="0" lvl="0" indent="0" algn="l" rtl="0">
                <a:spcBef>
                  <a:spcPts val="0"/>
                </a:spcBef>
                <a:spcAft>
                  <a:spcPts val="0"/>
                </a:spcAft>
                <a:buNone/>
              </a:pPr>
              <a:r>
                <a:rPr lang="fr" b="1">
                  <a:solidFill>
                    <a:schemeClr val="dk1"/>
                  </a:solidFill>
                </a:rPr>
                <a:t>PV CHAR: xxx xx</a:t>
              </a:r>
              <a:endParaRPr b="1">
                <a:solidFill>
                  <a:schemeClr val="dk1"/>
                </a:solidFill>
              </a:endParaRPr>
            </a:p>
            <a:p>
              <a:pPr marL="0" lvl="0" indent="0" algn="l" rtl="0">
                <a:spcBef>
                  <a:spcPts val="0"/>
                </a:spcBef>
                <a:spcAft>
                  <a:spcPts val="0"/>
                </a:spcAft>
                <a:buNone/>
              </a:pPr>
              <a:r>
                <a:rPr lang="fr" b="1">
                  <a:solidFill>
                    <a:schemeClr val="dk1"/>
                  </a:solidFill>
                </a:rPr>
                <a:t>L = xxx FT, W = xx FT, H = xx FT</a:t>
              </a:r>
              <a:endParaRPr b="1">
                <a:solidFill>
                  <a:schemeClr val="dk1"/>
                </a:solidFill>
              </a:endParaRPr>
            </a:p>
          </p:txBody>
        </p:sp>
        <p:cxnSp>
          <p:nvCxnSpPr>
            <p:cNvPr id="105" name="Google Shape;105;p17"/>
            <p:cNvCxnSpPr>
              <a:stCxn id="104" idx="2"/>
            </p:cNvCxnSpPr>
            <p:nvPr/>
          </p:nvCxnSpPr>
          <p:spPr>
            <a:xfrm>
              <a:off x="5045400" y="5185225"/>
              <a:ext cx="1002000" cy="1333500"/>
            </a:xfrm>
            <a:prstGeom prst="straightConnector1">
              <a:avLst/>
            </a:prstGeom>
            <a:noFill/>
            <a:ln w="19050" cap="flat" cmpd="sng">
              <a:solidFill>
                <a:srgbClr val="000000"/>
              </a:solidFill>
              <a:prstDash val="solid"/>
              <a:round/>
              <a:headEnd type="none" w="med" len="med"/>
              <a:tailEnd type="none" w="med" len="med"/>
            </a:ln>
          </p:spPr>
        </p:cxnSp>
      </p:grpSp>
      <p:grpSp>
        <p:nvGrpSpPr>
          <p:cNvPr id="109" name="Google Shape;109;p17"/>
          <p:cNvGrpSpPr/>
          <p:nvPr/>
        </p:nvGrpSpPr>
        <p:grpSpPr>
          <a:xfrm>
            <a:off x="1959275" y="7481450"/>
            <a:ext cx="4573200" cy="1025400"/>
            <a:chOff x="1959275" y="7481450"/>
            <a:chExt cx="4573200" cy="1025400"/>
          </a:xfrm>
        </p:grpSpPr>
        <p:sp>
          <p:nvSpPr>
            <p:cNvPr id="110" name="Google Shape;110;p17"/>
            <p:cNvSpPr txBox="1"/>
            <p:nvPr/>
          </p:nvSpPr>
          <p:spPr>
            <a:xfrm>
              <a:off x="1959275" y="7481450"/>
              <a:ext cx="3186600" cy="1025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CE2</a:t>
              </a:r>
              <a:endParaRPr b="1">
                <a:solidFill>
                  <a:schemeClr val="dk1"/>
                </a:solidFill>
              </a:endParaRPr>
            </a:p>
            <a:p>
              <a:pPr marL="0" lvl="0" indent="0" algn="l" rtl="0">
                <a:spcBef>
                  <a:spcPts val="0"/>
                </a:spcBef>
                <a:spcAft>
                  <a:spcPts val="0"/>
                </a:spcAft>
                <a:buNone/>
              </a:pPr>
              <a:r>
                <a:rPr lang="fr" b="1">
                  <a:solidFill>
                    <a:schemeClr val="dk1"/>
                  </a:solidFill>
                </a:rPr>
                <a:t>SUPPORT BLDG 02</a:t>
              </a:r>
              <a:endParaRPr b="1">
                <a:solidFill>
                  <a:schemeClr val="dk1"/>
                </a:solidFill>
              </a:endParaRPr>
            </a:p>
            <a:p>
              <a:pPr marL="0" lvl="0" indent="0" algn="l" rtl="0">
                <a:spcBef>
                  <a:spcPts val="0"/>
                </a:spcBef>
                <a:spcAft>
                  <a:spcPts val="0"/>
                </a:spcAft>
                <a:buNone/>
              </a:pPr>
              <a:r>
                <a:rPr lang="fr" b="1">
                  <a:solidFill>
                    <a:schemeClr val="dk1"/>
                  </a:solidFill>
                </a:rPr>
                <a:t>PV CHAR: xxx xx</a:t>
              </a:r>
              <a:endParaRPr b="1">
                <a:solidFill>
                  <a:schemeClr val="dk1"/>
                </a:solidFill>
              </a:endParaRPr>
            </a:p>
            <a:p>
              <a:pPr marL="0" lvl="0" indent="0" algn="l" rtl="0">
                <a:spcBef>
                  <a:spcPts val="0"/>
                </a:spcBef>
                <a:spcAft>
                  <a:spcPts val="0"/>
                </a:spcAft>
                <a:buNone/>
              </a:pPr>
              <a:r>
                <a:rPr lang="fr" b="1">
                  <a:solidFill>
                    <a:schemeClr val="dk1"/>
                  </a:solidFill>
                </a:rPr>
                <a:t>L = xxx FT, W = xx FT, H = xx FT</a:t>
              </a:r>
              <a:endParaRPr b="1">
                <a:solidFill>
                  <a:schemeClr val="dk1"/>
                </a:solidFill>
              </a:endParaRPr>
            </a:p>
          </p:txBody>
        </p:sp>
        <p:cxnSp>
          <p:nvCxnSpPr>
            <p:cNvPr id="111" name="Google Shape;111;p17"/>
            <p:cNvCxnSpPr>
              <a:stCxn id="110" idx="3"/>
            </p:cNvCxnSpPr>
            <p:nvPr/>
          </p:nvCxnSpPr>
          <p:spPr>
            <a:xfrm rot="10800000" flipH="1">
              <a:off x="5145875" y="7713650"/>
              <a:ext cx="1386600" cy="280500"/>
            </a:xfrm>
            <a:prstGeom prst="straightConnector1">
              <a:avLst/>
            </a:prstGeom>
            <a:noFill/>
            <a:ln w="19050" cap="flat" cmpd="sng">
              <a:solidFill>
                <a:srgbClr val="000000"/>
              </a:solidFill>
              <a:prstDash val="solid"/>
              <a:round/>
              <a:headEnd type="none" w="med" len="med"/>
              <a:tailEnd type="none" w="med" len="med"/>
            </a:ln>
          </p:spPr>
        </p:cxnSp>
      </p:grpSp>
      <p:sp>
        <p:nvSpPr>
          <p:cNvPr id="112" name="Google Shape;112;p17"/>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en-GB"/>
          </a:p>
        </p:txBody>
      </p:sp>
      <p:grpSp>
        <p:nvGrpSpPr>
          <p:cNvPr id="2" name="Group 1">
            <a:extLst>
              <a:ext uri="{FF2B5EF4-FFF2-40B4-BE49-F238E27FC236}">
                <a16:creationId xmlns:a16="http://schemas.microsoft.com/office/drawing/2014/main" id="{B62C92AC-2637-EBDA-86C1-7051AE7A3731}"/>
              </a:ext>
            </a:extLst>
          </p:cNvPr>
          <p:cNvGrpSpPr/>
          <p:nvPr/>
        </p:nvGrpSpPr>
        <p:grpSpPr>
          <a:xfrm>
            <a:off x="1" y="0"/>
            <a:ext cx="15119349" cy="1980670"/>
            <a:chOff x="1" y="0"/>
            <a:chExt cx="15119349" cy="1980670"/>
          </a:xfrm>
        </p:grpSpPr>
        <p:sp>
          <p:nvSpPr>
            <p:cNvPr id="3" name="TextBox 2">
              <a:extLst>
                <a:ext uri="{FF2B5EF4-FFF2-40B4-BE49-F238E27FC236}">
                  <a16:creationId xmlns:a16="http://schemas.microsoft.com/office/drawing/2014/main" id="{8B95346F-C448-C027-296F-CD1EDCB4E374}"/>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4" name="Picture 3">
              <a:extLst>
                <a:ext uri="{FF2B5EF4-FFF2-40B4-BE49-F238E27FC236}">
                  <a16:creationId xmlns:a16="http://schemas.microsoft.com/office/drawing/2014/main" id="{DE27295E-9103-12BC-98CB-6103B8E92756}"/>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5" name="Group 4">
              <a:extLst>
                <a:ext uri="{FF2B5EF4-FFF2-40B4-BE49-F238E27FC236}">
                  <a16:creationId xmlns:a16="http://schemas.microsoft.com/office/drawing/2014/main" id="{D09153AF-4200-4374-8864-171B71A923D6}"/>
                </a:ext>
              </a:extLst>
            </p:cNvPr>
            <p:cNvGrpSpPr/>
            <p:nvPr/>
          </p:nvGrpSpPr>
          <p:grpSpPr>
            <a:xfrm>
              <a:off x="1" y="0"/>
              <a:ext cx="15119349" cy="1921524"/>
              <a:chOff x="1" y="-1616"/>
              <a:chExt cx="15119349" cy="1921524"/>
            </a:xfrm>
          </p:grpSpPr>
          <p:sp>
            <p:nvSpPr>
              <p:cNvPr id="12" name="Rectangle 11">
                <a:extLst>
                  <a:ext uri="{FF2B5EF4-FFF2-40B4-BE49-F238E27FC236}">
                    <a16:creationId xmlns:a16="http://schemas.microsoft.com/office/drawing/2014/main" id="{01CA9AFC-9433-C1CC-E5F7-474B9ACBFE80}"/>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12">
                <a:extLst>
                  <a:ext uri="{FF2B5EF4-FFF2-40B4-BE49-F238E27FC236}">
                    <a16:creationId xmlns:a16="http://schemas.microsoft.com/office/drawing/2014/main" id="{784DC694-FCFF-0954-7647-B521F4ADAAD0}"/>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a:extLst>
                  <a:ext uri="{FF2B5EF4-FFF2-40B4-BE49-F238E27FC236}">
                    <a16:creationId xmlns:a16="http://schemas.microsoft.com/office/drawing/2014/main" id="{E023AB70-2680-9CAF-04CD-BE305E073166}"/>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a16="http://schemas.microsoft.com/office/drawing/2014/main" id="{7E238751-D53B-0C1F-B1A4-20983CEB2805}"/>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id="{0B7ACA8A-03E8-0D48-A4B2-C41504EF9A0A}"/>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id="{4BBA6074-9AE2-D3F7-F44E-22C5F5A9EDBC}"/>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6" name="TextBox 5">
              <a:extLst>
                <a:ext uri="{FF2B5EF4-FFF2-40B4-BE49-F238E27FC236}">
                  <a16:creationId xmlns:a16="http://schemas.microsoft.com/office/drawing/2014/main" id="{8C953531-D49A-FA44-C3D3-9D4E1D426993}"/>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[FACILITY NAME], SRN</a:t>
              </a:r>
            </a:p>
          </p:txBody>
        </p:sp>
        <p:sp>
          <p:nvSpPr>
            <p:cNvPr id="7" name="TextBox 6">
              <a:extLst>
                <a:ext uri="{FF2B5EF4-FFF2-40B4-BE49-F238E27FC236}">
                  <a16:creationId xmlns:a16="http://schemas.microsoft.com/office/drawing/2014/main" id="{BE5BB171-EB2C-353E-7215-E929E410531E}"/>
                </a:ext>
              </a:extLst>
            </p:cNvPr>
            <p:cNvSpPr txBox="1"/>
            <p:nvPr/>
          </p:nvSpPr>
          <p:spPr>
            <a:xfrm>
              <a:off x="2429057" y="945322"/>
              <a:ext cx="4211409"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SRNTGTXXX  CATCODE: X</a:t>
              </a:r>
            </a:p>
            <a:p>
              <a:pPr marL="0" lvl="0" indent="0" algn="l" rtl="0">
                <a:spcBef>
                  <a:spcPts val="0"/>
                </a:spcBef>
                <a:spcAft>
                  <a:spcPts val="0"/>
                </a:spcAft>
                <a:buNone/>
              </a:pPr>
              <a:r>
                <a:rPr lang="en-GB" sz="1500" b="1" dirty="0"/>
                <a:t>MIDB GEO: </a:t>
              </a:r>
              <a:r>
                <a:rPr lang="pt-BR" sz="1500" b="1" dirty="0"/>
                <a:t>N DD MM.MMM E DDD MM.MMM</a:t>
              </a:r>
              <a:endParaRPr lang="en-GB" sz="1500" b="1" dirty="0"/>
            </a:p>
            <a:p>
              <a:pPr marL="0" lvl="0" indent="0" algn="l" rtl="0">
                <a:spcBef>
                  <a:spcPts val="0"/>
                </a:spcBef>
                <a:spcAft>
                  <a:spcPts val="0"/>
                </a:spcAft>
                <a:buNone/>
              </a:pPr>
              <a:r>
                <a:rPr lang="en-GB" sz="1500" b="1" dirty="0"/>
                <a:t>ICOD: YYYY-MMM-DD DOI:YYYY-MMM-DD</a:t>
              </a:r>
            </a:p>
          </p:txBody>
        </p:sp>
        <p:sp>
          <p:nvSpPr>
            <p:cNvPr id="8" name="TextBox 7">
              <a:extLst>
                <a:ext uri="{FF2B5EF4-FFF2-40B4-BE49-F238E27FC236}">
                  <a16:creationId xmlns:a16="http://schemas.microsoft.com/office/drawing/2014/main" id="{78B30DCA-692D-3C2C-03F7-7D261EFFC98E}"/>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9" name="TextBox 8">
              <a:extLst>
                <a:ext uri="{FF2B5EF4-FFF2-40B4-BE49-F238E27FC236}">
                  <a16:creationId xmlns:a16="http://schemas.microsoft.com/office/drawing/2014/main" id="{CDBC000C-A712-3122-F523-879040D94535}"/>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YYYY-MMM-DD</a:t>
              </a:r>
            </a:p>
          </p:txBody>
        </p:sp>
        <p:pic>
          <p:nvPicPr>
            <p:cNvPr id="10" name="Picture 9" descr="D:\GIT PROJECTS\OPAT-background\Virtual Intelligence Service only logo.PNG">
              <a:extLst>
                <a:ext uri="{FF2B5EF4-FFF2-40B4-BE49-F238E27FC236}">
                  <a16:creationId xmlns:a16="http://schemas.microsoft.com/office/drawing/2014/main" id="{9BE8DBBD-8275-BDAA-C3B1-DADACD01DE8C}"/>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11" name="Rektangel 11">
              <a:extLst>
                <a:ext uri="{FF2B5EF4-FFF2-40B4-BE49-F238E27FC236}">
                  <a16:creationId xmlns:a16="http://schemas.microsoft.com/office/drawing/2014/main" id="{2ABE3F2A-A1E3-CF66-B307-FB9CF78DA2F3}"/>
                </a:ext>
              </a:extLst>
            </p:cNvPr>
            <p:cNvSpPr/>
            <p:nvPr/>
          </p:nvSpPr>
          <p:spPr>
            <a:xfrm>
              <a:off x="10303776" y="118782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 name="TextBox 18">
            <a:extLst>
              <a:ext uri="{FF2B5EF4-FFF2-40B4-BE49-F238E27FC236}">
                <a16:creationId xmlns:a16="http://schemas.microsoft.com/office/drawing/2014/main" id="{E4E63BDD-4A68-C4C0-4C2F-42FA5040345C}"/>
              </a:ext>
            </a:extLst>
          </p:cNvPr>
          <p:cNvSpPr txBox="1"/>
          <p:nvPr/>
        </p:nvSpPr>
        <p:spPr>
          <a:xfrm>
            <a:off x="2463282" y="356146"/>
            <a:ext cx="5325455" cy="400110"/>
          </a:xfrm>
          <a:prstGeom prst="rect">
            <a:avLst/>
          </a:prstGeom>
          <a:noFill/>
        </p:spPr>
        <p:txBody>
          <a:bodyPr wrap="square">
            <a:spAutoFit/>
          </a:bodyPr>
          <a:lstStyle/>
          <a:p>
            <a:pPr marL="0" lvl="0" indent="0" algn="l" rtl="0">
              <a:spcBef>
                <a:spcPts val="0"/>
              </a:spcBef>
              <a:spcAft>
                <a:spcPts val="0"/>
              </a:spcAft>
              <a:buNone/>
            </a:pPr>
            <a:r>
              <a:rPr lang="en-GB" sz="2000" b="1" dirty="0"/>
              <a:t>CRITICAL ELEMENT GRAPHIC [X]</a:t>
            </a:r>
          </a:p>
        </p:txBody>
      </p:sp>
    </p:spTree>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Shape 119"/>
        <p:cNvGrpSpPr/>
        <p:nvPr/>
      </p:nvGrpSpPr>
      <p:grpSpPr>
        <a:xfrm>
          <a:off x="0" y="0"/>
          <a:ext cx="0" cy="0"/>
          <a:chOff x="0" y="0"/>
          <a:chExt cx="0" cy="0"/>
        </a:xfrm>
      </p:grpSpPr>
      <p:grpSp>
        <p:nvGrpSpPr>
          <p:cNvPr id="124" name="Google Shape;124;p18"/>
          <p:cNvGrpSpPr/>
          <p:nvPr/>
        </p:nvGrpSpPr>
        <p:grpSpPr>
          <a:xfrm>
            <a:off x="4979550" y="4412225"/>
            <a:ext cx="3925350" cy="1236300"/>
            <a:chOff x="4979550" y="4412225"/>
            <a:chExt cx="3925350" cy="1236300"/>
          </a:xfrm>
        </p:grpSpPr>
        <p:cxnSp>
          <p:nvCxnSpPr>
            <p:cNvPr id="125" name="Google Shape;125;p18"/>
            <p:cNvCxnSpPr>
              <a:stCxn id="126" idx="3"/>
              <a:endCxn id="127" idx="1"/>
            </p:cNvCxnSpPr>
            <p:nvPr/>
          </p:nvCxnSpPr>
          <p:spPr>
            <a:xfrm>
              <a:off x="6354750" y="5030375"/>
              <a:ext cx="541500" cy="0"/>
            </a:xfrm>
            <a:prstGeom prst="straightConnector1">
              <a:avLst/>
            </a:prstGeom>
            <a:noFill/>
            <a:ln w="19050" cap="flat" cmpd="sng">
              <a:solidFill>
                <a:srgbClr val="000000"/>
              </a:solidFill>
              <a:prstDash val="solid"/>
              <a:round/>
              <a:headEnd type="none" w="med" len="med"/>
              <a:tailEnd type="none" w="med" len="med"/>
            </a:ln>
          </p:spPr>
        </p:cxnSp>
        <p:sp>
          <p:nvSpPr>
            <p:cNvPr id="126" name="Google Shape;126;p18"/>
            <p:cNvSpPr txBox="1"/>
            <p:nvPr/>
          </p:nvSpPr>
          <p:spPr>
            <a:xfrm>
              <a:off x="4979550" y="4820225"/>
              <a:ext cx="1375200" cy="4203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SPLIT 1 OF 2</a:t>
              </a:r>
              <a:endParaRPr b="1">
                <a:solidFill>
                  <a:schemeClr val="dk1"/>
                </a:solidFill>
              </a:endParaRPr>
            </a:p>
          </p:txBody>
        </p:sp>
        <p:sp>
          <p:nvSpPr>
            <p:cNvPr id="127" name="Google Shape;127;p18"/>
            <p:cNvSpPr/>
            <p:nvPr/>
          </p:nvSpPr>
          <p:spPr>
            <a:xfrm>
              <a:off x="6896100" y="4412225"/>
              <a:ext cx="2008800" cy="123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128" name="Google Shape;128;p18"/>
          <p:cNvGrpSpPr/>
          <p:nvPr/>
        </p:nvGrpSpPr>
        <p:grpSpPr>
          <a:xfrm>
            <a:off x="3071075" y="6504250"/>
            <a:ext cx="3925350" cy="1236300"/>
            <a:chOff x="4979550" y="4412225"/>
            <a:chExt cx="3925350" cy="1236300"/>
          </a:xfrm>
        </p:grpSpPr>
        <p:cxnSp>
          <p:nvCxnSpPr>
            <p:cNvPr id="129" name="Google Shape;129;p18"/>
            <p:cNvCxnSpPr>
              <a:stCxn id="130" idx="3"/>
              <a:endCxn id="131" idx="1"/>
            </p:cNvCxnSpPr>
            <p:nvPr/>
          </p:nvCxnSpPr>
          <p:spPr>
            <a:xfrm>
              <a:off x="6354750" y="5030375"/>
              <a:ext cx="541500" cy="0"/>
            </a:xfrm>
            <a:prstGeom prst="straightConnector1">
              <a:avLst/>
            </a:prstGeom>
            <a:noFill/>
            <a:ln w="19050" cap="flat" cmpd="sng">
              <a:solidFill>
                <a:srgbClr val="000000"/>
              </a:solidFill>
              <a:prstDash val="solid"/>
              <a:round/>
              <a:headEnd type="none" w="med" len="med"/>
              <a:tailEnd type="none" w="med" len="med"/>
            </a:ln>
          </p:spPr>
        </p:cxnSp>
        <p:sp>
          <p:nvSpPr>
            <p:cNvPr id="130" name="Google Shape;130;p18"/>
            <p:cNvSpPr txBox="1"/>
            <p:nvPr/>
          </p:nvSpPr>
          <p:spPr>
            <a:xfrm>
              <a:off x="4979550" y="4820225"/>
              <a:ext cx="1375200" cy="4203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SPLIT 2 OF 2</a:t>
              </a:r>
              <a:endParaRPr b="1">
                <a:solidFill>
                  <a:schemeClr val="dk1"/>
                </a:solidFill>
              </a:endParaRPr>
            </a:p>
          </p:txBody>
        </p:sp>
        <p:sp>
          <p:nvSpPr>
            <p:cNvPr id="131" name="Google Shape;131;p18"/>
            <p:cNvSpPr/>
            <p:nvPr/>
          </p:nvSpPr>
          <p:spPr>
            <a:xfrm>
              <a:off x="6896100" y="4412225"/>
              <a:ext cx="2008800" cy="123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
        <p:nvSpPr>
          <p:cNvPr id="132" name="Google Shape;132;p18"/>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en-GB"/>
          </a:p>
        </p:txBody>
      </p:sp>
      <p:sp>
        <p:nvSpPr>
          <p:cNvPr id="3" name="TextBox 2">
            <a:extLst>
              <a:ext uri="{FF2B5EF4-FFF2-40B4-BE49-F238E27FC236}">
                <a16:creationId xmlns:a16="http://schemas.microsoft.com/office/drawing/2014/main" id="{C29A09F0-8446-7BE0-5687-8EA16DD49DC1}"/>
              </a:ext>
            </a:extLst>
          </p:cNvPr>
          <p:cNvSpPr txBox="1"/>
          <p:nvPr/>
        </p:nvSpPr>
        <p:spPr>
          <a:xfrm>
            <a:off x="2443046" y="321938"/>
            <a:ext cx="6673680" cy="400110"/>
          </a:xfrm>
          <a:prstGeom prst="rect">
            <a:avLst/>
          </a:prstGeom>
          <a:noFill/>
        </p:spPr>
        <p:txBody>
          <a:bodyPr wrap="square">
            <a:spAutoFit/>
          </a:bodyPr>
          <a:lstStyle/>
          <a:p>
            <a:pPr marL="0" lvl="0" indent="0" algn="l" rtl="0">
              <a:spcBef>
                <a:spcPts val="0"/>
              </a:spcBef>
              <a:spcAft>
                <a:spcPts val="0"/>
              </a:spcAft>
              <a:buNone/>
            </a:pPr>
            <a:r>
              <a:rPr lang="en-GB" sz="2000" b="1" dirty="0"/>
              <a:t>CRITICAL ELEMENT SPLIT REFERENCE</a:t>
            </a:r>
          </a:p>
        </p:txBody>
      </p:sp>
      <p:grpSp>
        <p:nvGrpSpPr>
          <p:cNvPr id="4" name="Group 3">
            <a:extLst>
              <a:ext uri="{FF2B5EF4-FFF2-40B4-BE49-F238E27FC236}">
                <a16:creationId xmlns:a16="http://schemas.microsoft.com/office/drawing/2014/main" id="{A0ED1437-BA62-73D3-A03C-1E34A8B1D268}"/>
              </a:ext>
            </a:extLst>
          </p:cNvPr>
          <p:cNvGrpSpPr/>
          <p:nvPr/>
        </p:nvGrpSpPr>
        <p:grpSpPr>
          <a:xfrm>
            <a:off x="1" y="0"/>
            <a:ext cx="15119349" cy="1980670"/>
            <a:chOff x="1" y="0"/>
            <a:chExt cx="15119349" cy="1980670"/>
          </a:xfrm>
        </p:grpSpPr>
        <p:sp>
          <p:nvSpPr>
            <p:cNvPr id="5" name="TextBox 4">
              <a:extLst>
                <a:ext uri="{FF2B5EF4-FFF2-40B4-BE49-F238E27FC236}">
                  <a16:creationId xmlns:a16="http://schemas.microsoft.com/office/drawing/2014/main" id="{6C9BE122-23D1-1136-3C26-DDB9C0FE62C2}"/>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6" name="Picture 5">
              <a:extLst>
                <a:ext uri="{FF2B5EF4-FFF2-40B4-BE49-F238E27FC236}">
                  <a16:creationId xmlns:a16="http://schemas.microsoft.com/office/drawing/2014/main" id="{3E9E3E8C-571B-9D61-AB77-7BFB760F72A7}"/>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7" name="Group 6">
              <a:extLst>
                <a:ext uri="{FF2B5EF4-FFF2-40B4-BE49-F238E27FC236}">
                  <a16:creationId xmlns:a16="http://schemas.microsoft.com/office/drawing/2014/main" id="{3E48E61B-D3B8-2704-2D7C-812B5A5E02CB}"/>
                </a:ext>
              </a:extLst>
            </p:cNvPr>
            <p:cNvGrpSpPr/>
            <p:nvPr/>
          </p:nvGrpSpPr>
          <p:grpSpPr>
            <a:xfrm>
              <a:off x="1" y="0"/>
              <a:ext cx="15119349" cy="1921524"/>
              <a:chOff x="1" y="-1616"/>
              <a:chExt cx="15119349" cy="1921524"/>
            </a:xfrm>
          </p:grpSpPr>
          <p:sp>
            <p:nvSpPr>
              <p:cNvPr id="14" name="Rectangle 13">
                <a:extLst>
                  <a:ext uri="{FF2B5EF4-FFF2-40B4-BE49-F238E27FC236}">
                    <a16:creationId xmlns:a16="http://schemas.microsoft.com/office/drawing/2014/main" id="{789C0E73-CF7D-ED4E-C24D-07ADCF594FBF}"/>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a16="http://schemas.microsoft.com/office/drawing/2014/main" id="{BC818C22-6E37-C68E-373C-2EA0C931B6C8}"/>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id="{B50E90C2-2A6A-230D-F4B1-E5A9E1172C9B}"/>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id="{84A87CE6-07F5-43BE-4BE8-32E048ABB373}"/>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a:extLst>
                  <a:ext uri="{FF2B5EF4-FFF2-40B4-BE49-F238E27FC236}">
                    <a16:creationId xmlns:a16="http://schemas.microsoft.com/office/drawing/2014/main" id="{49C84C8B-673E-85E3-8C6F-89AFCF678F29}"/>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a16="http://schemas.microsoft.com/office/drawing/2014/main" id="{AE4058F9-7583-78C1-7ED4-579011532191}"/>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8" name="TextBox 7">
              <a:extLst>
                <a:ext uri="{FF2B5EF4-FFF2-40B4-BE49-F238E27FC236}">
                  <a16:creationId xmlns:a16="http://schemas.microsoft.com/office/drawing/2014/main" id="{03CEC09C-055F-497A-74D0-AA81B5058B5C}"/>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[FACILITY NAME], SRN</a:t>
              </a:r>
            </a:p>
          </p:txBody>
        </p:sp>
        <p:sp>
          <p:nvSpPr>
            <p:cNvPr id="9" name="TextBox 8">
              <a:extLst>
                <a:ext uri="{FF2B5EF4-FFF2-40B4-BE49-F238E27FC236}">
                  <a16:creationId xmlns:a16="http://schemas.microsoft.com/office/drawing/2014/main" id="{263B778A-68EE-144B-55E9-8857C43A1842}"/>
                </a:ext>
              </a:extLst>
            </p:cNvPr>
            <p:cNvSpPr txBox="1"/>
            <p:nvPr/>
          </p:nvSpPr>
          <p:spPr>
            <a:xfrm>
              <a:off x="2429057" y="945322"/>
              <a:ext cx="4211409"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SRNTGTXXX  CATCODE: X</a:t>
              </a:r>
            </a:p>
            <a:p>
              <a:pPr marL="0" lvl="0" indent="0" algn="l" rtl="0">
                <a:spcBef>
                  <a:spcPts val="0"/>
                </a:spcBef>
                <a:spcAft>
                  <a:spcPts val="0"/>
                </a:spcAft>
                <a:buNone/>
              </a:pPr>
              <a:r>
                <a:rPr lang="en-GB" sz="1500" b="1" dirty="0"/>
                <a:t>MIDB GEO: </a:t>
              </a:r>
              <a:r>
                <a:rPr lang="pt-BR" sz="1500" b="1" dirty="0"/>
                <a:t>N DD MM.MMM E DDD MM.MMM</a:t>
              </a:r>
              <a:endParaRPr lang="en-GB" sz="1500" b="1" dirty="0"/>
            </a:p>
            <a:p>
              <a:pPr marL="0" lvl="0" indent="0" algn="l" rtl="0">
                <a:spcBef>
                  <a:spcPts val="0"/>
                </a:spcBef>
                <a:spcAft>
                  <a:spcPts val="0"/>
                </a:spcAft>
                <a:buNone/>
              </a:pPr>
              <a:r>
                <a:rPr lang="en-GB" sz="1500" b="1" dirty="0"/>
                <a:t>ICOD: YYYY-MMM-DD DOI:YYYY-MMM-DD</a:t>
              </a:r>
            </a:p>
          </p:txBody>
        </p:sp>
        <p:sp>
          <p:nvSpPr>
            <p:cNvPr id="10" name="TextBox 9">
              <a:extLst>
                <a:ext uri="{FF2B5EF4-FFF2-40B4-BE49-F238E27FC236}">
                  <a16:creationId xmlns:a16="http://schemas.microsoft.com/office/drawing/2014/main" id="{A915E23A-CE59-CD8C-3F79-EAE721998D93}"/>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11" name="TextBox 10">
              <a:extLst>
                <a:ext uri="{FF2B5EF4-FFF2-40B4-BE49-F238E27FC236}">
                  <a16:creationId xmlns:a16="http://schemas.microsoft.com/office/drawing/2014/main" id="{3DB6CB38-0460-6DBC-8B60-D5C331EEFFFB}"/>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YYYY-MMM-DD</a:t>
              </a:r>
            </a:p>
          </p:txBody>
        </p:sp>
        <p:pic>
          <p:nvPicPr>
            <p:cNvPr id="12" name="Picture 11" descr="D:\GIT PROJECTS\OPAT-background\Virtual Intelligence Service only logo.PNG">
              <a:extLst>
                <a:ext uri="{FF2B5EF4-FFF2-40B4-BE49-F238E27FC236}">
                  <a16:creationId xmlns:a16="http://schemas.microsoft.com/office/drawing/2014/main" id="{8107E218-5B44-73F8-DC56-F0B32DF3A48A}"/>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13" name="Rektangel 11">
              <a:extLst>
                <a:ext uri="{FF2B5EF4-FFF2-40B4-BE49-F238E27FC236}">
                  <a16:creationId xmlns:a16="http://schemas.microsoft.com/office/drawing/2014/main" id="{EE4D35C5-5D11-44E2-608D-69757A96F14F}"/>
                </a:ext>
              </a:extLst>
            </p:cNvPr>
            <p:cNvSpPr/>
            <p:nvPr/>
          </p:nvSpPr>
          <p:spPr>
            <a:xfrm>
              <a:off x="10303776" y="118782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Shape 139"/>
        <p:cNvGrpSpPr/>
        <p:nvPr/>
      </p:nvGrpSpPr>
      <p:grpSpPr>
        <a:xfrm>
          <a:off x="0" y="0"/>
          <a:ext cx="0" cy="0"/>
          <a:chOff x="0" y="0"/>
          <a:chExt cx="0" cy="0"/>
        </a:xfrm>
      </p:grpSpPr>
      <p:grpSp>
        <p:nvGrpSpPr>
          <p:cNvPr id="144" name="Google Shape;144;p19"/>
          <p:cNvGrpSpPr/>
          <p:nvPr/>
        </p:nvGrpSpPr>
        <p:grpSpPr>
          <a:xfrm>
            <a:off x="3753425" y="3342425"/>
            <a:ext cx="3186600" cy="2358900"/>
            <a:chOff x="3452100" y="4159825"/>
            <a:chExt cx="3186600" cy="2358900"/>
          </a:xfrm>
        </p:grpSpPr>
        <p:sp>
          <p:nvSpPr>
            <p:cNvPr id="145" name="Google Shape;145;p19"/>
            <p:cNvSpPr txBox="1"/>
            <p:nvPr/>
          </p:nvSpPr>
          <p:spPr>
            <a:xfrm>
              <a:off x="3452100" y="4159825"/>
              <a:ext cx="3186600" cy="1025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CE1</a:t>
              </a:r>
              <a:endParaRPr b="1">
                <a:solidFill>
                  <a:schemeClr val="dk1"/>
                </a:solidFill>
              </a:endParaRPr>
            </a:p>
            <a:p>
              <a:pPr marL="0" lvl="0" indent="0" algn="l" rtl="0">
                <a:spcBef>
                  <a:spcPts val="0"/>
                </a:spcBef>
                <a:spcAft>
                  <a:spcPts val="0"/>
                </a:spcAft>
                <a:buNone/>
              </a:pPr>
              <a:r>
                <a:rPr lang="fr" b="1">
                  <a:solidFill>
                    <a:schemeClr val="dk1"/>
                  </a:solidFill>
                </a:rPr>
                <a:t>SUPPORT BLDG 01</a:t>
              </a:r>
              <a:endParaRPr b="1">
                <a:solidFill>
                  <a:schemeClr val="dk1"/>
                </a:solidFill>
              </a:endParaRPr>
            </a:p>
            <a:p>
              <a:pPr marL="0" lvl="0" indent="0" algn="l" rtl="0">
                <a:spcBef>
                  <a:spcPts val="0"/>
                </a:spcBef>
                <a:spcAft>
                  <a:spcPts val="0"/>
                </a:spcAft>
                <a:buNone/>
              </a:pPr>
              <a:r>
                <a:rPr lang="fr" b="1">
                  <a:solidFill>
                    <a:schemeClr val="dk1"/>
                  </a:solidFill>
                </a:rPr>
                <a:t>PV CHAR: xxx xx</a:t>
              </a:r>
              <a:endParaRPr b="1">
                <a:solidFill>
                  <a:schemeClr val="dk1"/>
                </a:solidFill>
              </a:endParaRPr>
            </a:p>
            <a:p>
              <a:pPr marL="0" lvl="0" indent="0" algn="l" rtl="0">
                <a:spcBef>
                  <a:spcPts val="0"/>
                </a:spcBef>
                <a:spcAft>
                  <a:spcPts val="0"/>
                </a:spcAft>
                <a:buNone/>
              </a:pPr>
              <a:r>
                <a:rPr lang="fr" b="1">
                  <a:solidFill>
                    <a:schemeClr val="dk1"/>
                  </a:solidFill>
                </a:rPr>
                <a:t>L = xxx FT, W = xx FT, H = xx FT</a:t>
              </a:r>
              <a:endParaRPr b="1">
                <a:solidFill>
                  <a:schemeClr val="dk1"/>
                </a:solidFill>
              </a:endParaRPr>
            </a:p>
          </p:txBody>
        </p:sp>
        <p:cxnSp>
          <p:nvCxnSpPr>
            <p:cNvPr id="146" name="Google Shape;146;p19"/>
            <p:cNvCxnSpPr>
              <a:stCxn id="145" idx="2"/>
            </p:cNvCxnSpPr>
            <p:nvPr/>
          </p:nvCxnSpPr>
          <p:spPr>
            <a:xfrm>
              <a:off x="5045400" y="5185225"/>
              <a:ext cx="1002000" cy="1333500"/>
            </a:xfrm>
            <a:prstGeom prst="straightConnector1">
              <a:avLst/>
            </a:prstGeom>
            <a:noFill/>
            <a:ln w="19050" cap="flat" cmpd="sng">
              <a:solidFill>
                <a:srgbClr val="000000"/>
              </a:solidFill>
              <a:prstDash val="solid"/>
              <a:round/>
              <a:headEnd type="none" w="med" len="med"/>
              <a:tailEnd type="none" w="med" len="med"/>
            </a:ln>
          </p:spPr>
        </p:cxnSp>
      </p:grpSp>
      <p:sp>
        <p:nvSpPr>
          <p:cNvPr id="147" name="Google Shape;147;p19"/>
          <p:cNvSpPr/>
          <p:nvPr/>
        </p:nvSpPr>
        <p:spPr>
          <a:xfrm>
            <a:off x="846775" y="2500725"/>
            <a:ext cx="8999883" cy="7290031"/>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en-GB"/>
          </a:p>
        </p:txBody>
      </p:sp>
      <p:sp>
        <p:nvSpPr>
          <p:cNvPr id="3" name="TextBox 2">
            <a:extLst>
              <a:ext uri="{FF2B5EF4-FFF2-40B4-BE49-F238E27FC236}">
                <a16:creationId xmlns:a16="http://schemas.microsoft.com/office/drawing/2014/main" id="{05CFB432-BC86-150B-B925-83186F1721A9}"/>
              </a:ext>
            </a:extLst>
          </p:cNvPr>
          <p:cNvSpPr txBox="1"/>
          <p:nvPr/>
        </p:nvSpPr>
        <p:spPr>
          <a:xfrm>
            <a:off x="2429057" y="387484"/>
            <a:ext cx="6704896" cy="400110"/>
          </a:xfrm>
          <a:prstGeom prst="rect">
            <a:avLst/>
          </a:prstGeom>
          <a:noFill/>
        </p:spPr>
        <p:txBody>
          <a:bodyPr wrap="square">
            <a:spAutoFit/>
          </a:bodyPr>
          <a:lstStyle/>
          <a:p>
            <a:pPr marL="0" marR="0" lvl="0" indent="0"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CRITICAL ELEMENT GRAPHIC SPLIT [X] OF [X]</a:t>
            </a:r>
          </a:p>
        </p:txBody>
      </p:sp>
      <p:grpSp>
        <p:nvGrpSpPr>
          <p:cNvPr id="4" name="Group 3">
            <a:extLst>
              <a:ext uri="{FF2B5EF4-FFF2-40B4-BE49-F238E27FC236}">
                <a16:creationId xmlns:a16="http://schemas.microsoft.com/office/drawing/2014/main" id="{4183C0B1-3078-8D94-F87B-5D505CF5F981}"/>
              </a:ext>
            </a:extLst>
          </p:cNvPr>
          <p:cNvGrpSpPr/>
          <p:nvPr/>
        </p:nvGrpSpPr>
        <p:grpSpPr>
          <a:xfrm>
            <a:off x="1" y="0"/>
            <a:ext cx="15119349" cy="1980670"/>
            <a:chOff x="1" y="0"/>
            <a:chExt cx="15119349" cy="1980670"/>
          </a:xfrm>
        </p:grpSpPr>
        <p:sp>
          <p:nvSpPr>
            <p:cNvPr id="5" name="TextBox 4">
              <a:extLst>
                <a:ext uri="{FF2B5EF4-FFF2-40B4-BE49-F238E27FC236}">
                  <a16:creationId xmlns:a16="http://schemas.microsoft.com/office/drawing/2014/main" id="{E0FB1069-412E-904F-9709-0C71D4E3C58A}"/>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6" name="Picture 5">
              <a:extLst>
                <a:ext uri="{FF2B5EF4-FFF2-40B4-BE49-F238E27FC236}">
                  <a16:creationId xmlns:a16="http://schemas.microsoft.com/office/drawing/2014/main" id="{6553AC0B-7CBA-C54D-BEDE-5FEFBCE9111C}"/>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7" name="Group 6">
              <a:extLst>
                <a:ext uri="{FF2B5EF4-FFF2-40B4-BE49-F238E27FC236}">
                  <a16:creationId xmlns:a16="http://schemas.microsoft.com/office/drawing/2014/main" id="{8EBA271E-422A-50F0-A5AA-551BA1B64CDE}"/>
                </a:ext>
              </a:extLst>
            </p:cNvPr>
            <p:cNvGrpSpPr/>
            <p:nvPr/>
          </p:nvGrpSpPr>
          <p:grpSpPr>
            <a:xfrm>
              <a:off x="1" y="0"/>
              <a:ext cx="15119349" cy="1921524"/>
              <a:chOff x="1" y="-1616"/>
              <a:chExt cx="15119349" cy="1921524"/>
            </a:xfrm>
          </p:grpSpPr>
          <p:sp>
            <p:nvSpPr>
              <p:cNvPr id="14" name="Rectangle 13">
                <a:extLst>
                  <a:ext uri="{FF2B5EF4-FFF2-40B4-BE49-F238E27FC236}">
                    <a16:creationId xmlns:a16="http://schemas.microsoft.com/office/drawing/2014/main" id="{4FEA6327-EB73-9481-C473-DF6AD96A8644}"/>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a16="http://schemas.microsoft.com/office/drawing/2014/main" id="{C824AB61-5755-71A2-9707-68FB926CA412}"/>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id="{EF5F5049-55A8-5F9D-87B0-7D98CF197273}"/>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id="{0982DF04-1B56-941B-DEEB-A730A2896865}"/>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a:extLst>
                  <a:ext uri="{FF2B5EF4-FFF2-40B4-BE49-F238E27FC236}">
                    <a16:creationId xmlns:a16="http://schemas.microsoft.com/office/drawing/2014/main" id="{9D7FB384-FEDC-8DBC-A32F-5D24AC071DDF}"/>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a16="http://schemas.microsoft.com/office/drawing/2014/main" id="{8CC3E516-6CEC-1689-05CC-F884A17C0FD1}"/>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8" name="TextBox 7">
              <a:extLst>
                <a:ext uri="{FF2B5EF4-FFF2-40B4-BE49-F238E27FC236}">
                  <a16:creationId xmlns:a16="http://schemas.microsoft.com/office/drawing/2014/main" id="{55DD2D49-4E61-8CFB-AE94-F69B2C986AA5}"/>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[FACILITY NAME], SRN</a:t>
              </a:r>
            </a:p>
          </p:txBody>
        </p:sp>
        <p:sp>
          <p:nvSpPr>
            <p:cNvPr id="9" name="TextBox 8">
              <a:extLst>
                <a:ext uri="{FF2B5EF4-FFF2-40B4-BE49-F238E27FC236}">
                  <a16:creationId xmlns:a16="http://schemas.microsoft.com/office/drawing/2014/main" id="{0F48363C-8DAA-AC03-487E-750B143348C6}"/>
                </a:ext>
              </a:extLst>
            </p:cNvPr>
            <p:cNvSpPr txBox="1"/>
            <p:nvPr/>
          </p:nvSpPr>
          <p:spPr>
            <a:xfrm>
              <a:off x="2429057" y="945322"/>
              <a:ext cx="4211409"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SRNTGTXXX  CATCODE: X</a:t>
              </a:r>
            </a:p>
            <a:p>
              <a:pPr marL="0" lvl="0" indent="0" algn="l" rtl="0">
                <a:spcBef>
                  <a:spcPts val="0"/>
                </a:spcBef>
                <a:spcAft>
                  <a:spcPts val="0"/>
                </a:spcAft>
                <a:buNone/>
              </a:pPr>
              <a:r>
                <a:rPr lang="en-GB" sz="1500" b="1" dirty="0"/>
                <a:t>MIDB GEO: </a:t>
              </a:r>
              <a:r>
                <a:rPr lang="pt-BR" sz="1500" b="1" dirty="0"/>
                <a:t>N DD MM.MMM E DDD MM.MMM</a:t>
              </a:r>
              <a:endParaRPr lang="en-GB" sz="1500" b="1" dirty="0"/>
            </a:p>
            <a:p>
              <a:pPr marL="0" lvl="0" indent="0" algn="l" rtl="0">
                <a:spcBef>
                  <a:spcPts val="0"/>
                </a:spcBef>
                <a:spcAft>
                  <a:spcPts val="0"/>
                </a:spcAft>
                <a:buNone/>
              </a:pPr>
              <a:r>
                <a:rPr lang="en-GB" sz="1500" b="1" dirty="0"/>
                <a:t>ICOD: YYYY-MMM-DD DOI:YYYY-MMM-DD</a:t>
              </a:r>
            </a:p>
          </p:txBody>
        </p:sp>
        <p:sp>
          <p:nvSpPr>
            <p:cNvPr id="10" name="TextBox 9">
              <a:extLst>
                <a:ext uri="{FF2B5EF4-FFF2-40B4-BE49-F238E27FC236}">
                  <a16:creationId xmlns:a16="http://schemas.microsoft.com/office/drawing/2014/main" id="{96EC7BD3-1EBD-88AC-B5EC-33BE63594050}"/>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11" name="TextBox 10">
              <a:extLst>
                <a:ext uri="{FF2B5EF4-FFF2-40B4-BE49-F238E27FC236}">
                  <a16:creationId xmlns:a16="http://schemas.microsoft.com/office/drawing/2014/main" id="{CD9B4AB7-DE65-941D-DFD8-9BBF79665F0A}"/>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YYYY-MMM-DD</a:t>
              </a:r>
            </a:p>
          </p:txBody>
        </p:sp>
        <p:pic>
          <p:nvPicPr>
            <p:cNvPr id="12" name="Picture 11" descr="D:\GIT PROJECTS\OPAT-background\Virtual Intelligence Service only logo.PNG">
              <a:extLst>
                <a:ext uri="{FF2B5EF4-FFF2-40B4-BE49-F238E27FC236}">
                  <a16:creationId xmlns:a16="http://schemas.microsoft.com/office/drawing/2014/main" id="{9696DD2E-30D9-3095-0C2F-461308C3878B}"/>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13" name="Rektangel 11">
              <a:extLst>
                <a:ext uri="{FF2B5EF4-FFF2-40B4-BE49-F238E27FC236}">
                  <a16:creationId xmlns:a16="http://schemas.microsoft.com/office/drawing/2014/main" id="{9931642C-0027-9CDA-B15F-435D20AC2E48}"/>
                </a:ext>
              </a:extLst>
            </p:cNvPr>
            <p:cNvSpPr/>
            <p:nvPr/>
          </p:nvSpPr>
          <p:spPr>
            <a:xfrm>
              <a:off x="10303776" y="118782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ACRONYMS</a:t>
            </a:r>
            <a:endParaRPr sz="4200" b="1" u="sng">
              <a:solidFill>
                <a:schemeClr val="dk1"/>
              </a:solidFill>
            </a:endParaRPr>
          </a:p>
        </p:txBody>
      </p:sp>
      <p:graphicFrame>
        <p:nvGraphicFramePr>
          <p:cNvPr id="275" name="Google Shape;275;p27"/>
          <p:cNvGraphicFramePr/>
          <p:nvPr/>
        </p:nvGraphicFramePr>
        <p:xfrm>
          <a:off x="952500" y="2088750"/>
          <a:ext cx="13215000" cy="8173050"/>
        </p:xfrm>
        <a:graphic>
          <a:graphicData uri="http://schemas.openxmlformats.org/drawingml/2006/table">
            <a:tbl>
              <a:tblPr>
                <a:noFill/>
                <a:tableStyleId>{AE7EAA58-4EDA-4114-B047-75ABB572CC32}</a:tableStyleId>
              </a:tblPr>
              <a:tblGrid>
                <a:gridCol w="2170925">
                  <a:extLst>
                    <a:ext uri="{9D8B030D-6E8A-4147-A177-3AD203B41FA5}">
                      <a16:colId xmlns:a16="http://schemas.microsoft.com/office/drawing/2014/main" val="20000"/>
                    </a:ext>
                  </a:extLst>
                </a:gridCol>
                <a:gridCol w="3284625">
                  <a:extLst>
                    <a:ext uri="{9D8B030D-6E8A-4147-A177-3AD203B41FA5}">
                      <a16:colId xmlns:a16="http://schemas.microsoft.com/office/drawing/2014/main" val="20001"/>
                    </a:ext>
                  </a:extLst>
                </a:gridCol>
                <a:gridCol w="7759450">
                  <a:extLst>
                    <a:ext uri="{9D8B030D-6E8A-4147-A177-3AD203B41FA5}">
                      <a16:colId xmlns:a16="http://schemas.microsoft.com/office/drawing/2014/main" val="20002"/>
                    </a:ext>
                  </a:extLst>
                </a:gridCol>
              </a:tblGrid>
              <a:tr h="520700">
                <a:tc>
                  <a:txBody>
                    <a:bodyPr/>
                    <a:lstStyle/>
                    <a:p>
                      <a:pPr marL="0" lvl="0" indent="0" algn="ctr" rtl="0">
                        <a:spcBef>
                          <a:spcPts val="0"/>
                        </a:spcBef>
                        <a:spcAft>
                          <a:spcPts val="0"/>
                        </a:spcAft>
                        <a:buNone/>
                      </a:pPr>
                      <a:r>
                        <a:rPr lang="fr" sz="1600" b="1">
                          <a:solidFill>
                            <a:schemeClr val="lt1"/>
                          </a:solidFill>
                        </a:rPr>
                        <a:t>ACRONYM</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MEANING</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extLst>
                  <a:ext uri="{0D108BD9-81ED-4DB2-BD59-A6C34878D82A}">
                    <a16:rowId xmlns:a16="http://schemas.microsoft.com/office/drawing/2014/main" val="10000"/>
                  </a:ext>
                </a:extLst>
              </a:tr>
              <a:tr h="446300">
                <a:tc>
                  <a:txBody>
                    <a:bodyPr/>
                    <a:lstStyle/>
                    <a:p>
                      <a:pPr marL="0" lvl="0" indent="0" algn="ctr" rtl="0">
                        <a:spcBef>
                          <a:spcPts val="0"/>
                        </a:spcBef>
                        <a:spcAft>
                          <a:spcPts val="0"/>
                        </a:spcAft>
                        <a:buNone/>
                      </a:pPr>
                      <a:r>
                        <a:rPr lang="fr" b="1"/>
                        <a:t>BE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Basic Encyclopedia Number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Alpha/numeric code unique to an installation for incorporation within various national and tactical systems.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46300">
                <a:tc>
                  <a:txBody>
                    <a:bodyPr/>
                    <a:lstStyle/>
                    <a:p>
                      <a:pPr marL="0" lvl="0" indent="0" algn="ctr" rtl="0">
                        <a:spcBef>
                          <a:spcPts val="0"/>
                        </a:spcBef>
                        <a:spcAft>
                          <a:spcPts val="0"/>
                        </a:spcAft>
                        <a:buNone/>
                      </a:pPr>
                      <a:r>
                        <a:rPr lang="fr" b="1"/>
                        <a:t>CATCODE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Category 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data Element that classifies the function and purpose of an installation or a facility.</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46300">
                <a:tc>
                  <a:txBody>
                    <a:bodyPr/>
                    <a:lstStyle/>
                    <a:p>
                      <a:pPr marL="0" lvl="0" indent="0" algn="ctr" rtl="0">
                        <a:spcBef>
                          <a:spcPts val="0"/>
                        </a:spcBef>
                        <a:spcAft>
                          <a:spcPts val="0"/>
                        </a:spcAft>
                        <a:buNone/>
                      </a:pPr>
                      <a:r>
                        <a:rPr lang="fr" b="1"/>
                        <a:t>MIDB</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Modernized Integrated Database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 database comprised of information on facilities of military significance, military forces, and related equipment. </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46300">
                <a:tc>
                  <a:txBody>
                    <a:bodyPr/>
                    <a:lstStyle/>
                    <a:p>
                      <a:pPr marL="0" lvl="0" indent="0" algn="ctr" rtl="0">
                        <a:spcBef>
                          <a:spcPts val="0"/>
                        </a:spcBef>
                        <a:spcAft>
                          <a:spcPts val="0"/>
                        </a:spcAft>
                        <a:buNone/>
                      </a:pPr>
                      <a:r>
                        <a:rPr lang="fr" b="1"/>
                        <a:t>ICOD</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Intelligence Cut Off Date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date of the latest intelligence data inputted to a feature.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46300">
                <a:tc>
                  <a:txBody>
                    <a:bodyPr/>
                    <a:lstStyle/>
                    <a:p>
                      <a:pPr marL="0" lvl="0" indent="0" algn="ctr" rtl="0">
                        <a:spcBef>
                          <a:spcPts val="0"/>
                        </a:spcBef>
                        <a:spcAft>
                          <a:spcPts val="0"/>
                        </a:spcAft>
                        <a:buNone/>
                      </a:pPr>
                      <a:r>
                        <a:rPr lang="fr" b="1"/>
                        <a:t>DOI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Date of Image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Date on which a geospatial or intelligence-related image was captured.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446300">
                <a:tc>
                  <a:txBody>
                    <a:bodyPr/>
                    <a:lstStyle/>
                    <a:p>
                      <a:pPr marL="0" lvl="0" indent="0" algn="ctr" rtl="0">
                        <a:spcBef>
                          <a:spcPts val="0"/>
                        </a:spcBef>
                        <a:spcAft>
                          <a:spcPts val="0"/>
                        </a:spcAft>
                        <a:buNone/>
                      </a:pPr>
                      <a:r>
                        <a:rPr lang="fr" b="1"/>
                        <a:t>CE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Critical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An element of an entity or object that enables it to perform its primary function.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r h="446300">
                <a:tc>
                  <a:txBody>
                    <a:bodyPr/>
                    <a:lstStyle/>
                    <a:p>
                      <a:pPr marL="0" lvl="0" indent="0" algn="ctr" rtl="0">
                        <a:spcBef>
                          <a:spcPts val="0"/>
                        </a:spcBef>
                        <a:spcAft>
                          <a:spcPts val="0"/>
                        </a:spcAft>
                        <a:buNone/>
                      </a:pPr>
                      <a:r>
                        <a:rPr lang="fr" b="1"/>
                        <a:t>PV CHAR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Physical Vulnerability Characteristic</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Standardized alphanumeric code describing the physical and structural properties of a target.</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7"/>
                  </a:ext>
                </a:extLst>
              </a:tr>
              <a:tr h="446300">
                <a:tc>
                  <a:txBody>
                    <a:bodyPr/>
                    <a:lstStyle/>
                    <a:p>
                      <a:pPr marL="0" lvl="0" indent="0" algn="ctr" rtl="0">
                        <a:spcBef>
                          <a:spcPts val="0"/>
                        </a:spcBef>
                        <a:spcAft>
                          <a:spcPts val="0"/>
                        </a:spcAft>
                        <a:buNone/>
                      </a:pPr>
                      <a:r>
                        <a:rPr lang="fr" b="1"/>
                        <a:t>JDPI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Joint Desired Point of Impact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 unique, alphanumeric coded aimpoint identified by a three dimensional mensurated point. It represents a weapon or capability desired point of impact or penetration.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8"/>
                  </a:ext>
                </a:extLst>
              </a:tr>
              <a:tr h="446300">
                <a:tc>
                  <a:txBody>
                    <a:bodyPr/>
                    <a:lstStyle/>
                    <a:p>
                      <a:pPr marL="0" lvl="0" indent="0" algn="ctr" rtl="0">
                        <a:spcBef>
                          <a:spcPts val="0"/>
                        </a:spcBef>
                        <a:spcAft>
                          <a:spcPts val="0"/>
                        </a:spcAft>
                        <a:buNone/>
                      </a:pPr>
                      <a:r>
                        <a:rPr lang="fr" b="1"/>
                        <a:t>CE90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Circular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90 percent confidence level in the horizontal plane.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9"/>
                  </a:ext>
                </a:extLst>
              </a:tr>
              <a:tr h="446300">
                <a:tc>
                  <a:txBody>
                    <a:bodyPr/>
                    <a:lstStyle/>
                    <a:p>
                      <a:pPr marL="0" lvl="0" indent="0" algn="ctr" rtl="0">
                        <a:spcBef>
                          <a:spcPts val="0"/>
                        </a:spcBef>
                        <a:spcAft>
                          <a:spcPts val="0"/>
                        </a:spcAft>
                        <a:buNone/>
                      </a:pPr>
                      <a:r>
                        <a:rPr lang="fr" b="1"/>
                        <a:t>LE90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Linear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Clr>
                          <a:schemeClr val="dk1"/>
                        </a:buClr>
                        <a:buSzPts val="1100"/>
                        <a:buFont typeface="Arial"/>
                        <a:buNone/>
                      </a:pPr>
                      <a:r>
                        <a:rPr lang="fr" sz="1200">
                          <a:solidFill>
                            <a:schemeClr val="dk1"/>
                          </a:solidFill>
                        </a:rPr>
                        <a:t>90 percent confidence level in the vertical dimension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0"/>
                  </a:ext>
                </a:extLst>
              </a:tr>
              <a:tr h="446300">
                <a:tc>
                  <a:txBody>
                    <a:bodyPr/>
                    <a:lstStyle/>
                    <a:p>
                      <a:pPr marL="0" lvl="0" indent="0" algn="ctr" rtl="0">
                        <a:spcBef>
                          <a:spcPts val="0"/>
                        </a:spcBef>
                        <a:spcAft>
                          <a:spcPts val="0"/>
                        </a:spcAft>
                        <a:buNone/>
                      </a:pPr>
                      <a:r>
                        <a:rPr lang="fr" b="1"/>
                        <a:t>MSL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Mean Sea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Earth reference geoid.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1"/>
                  </a:ext>
                </a:extLst>
              </a:tr>
              <a:tr h="446300">
                <a:tc>
                  <a:txBody>
                    <a:bodyPr/>
                    <a:lstStyle/>
                    <a:p>
                      <a:pPr marL="0" lvl="0" indent="0" algn="ctr" rtl="0">
                        <a:spcBef>
                          <a:spcPts val="0"/>
                        </a:spcBef>
                        <a:spcAft>
                          <a:spcPts val="0"/>
                        </a:spcAft>
                        <a:buNone/>
                      </a:pPr>
                      <a:r>
                        <a:rPr lang="fr" b="1"/>
                        <a:t>AGL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Above Ground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ground surface.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2"/>
                  </a:ext>
                </a:extLst>
              </a:tr>
              <a:tr h="446300">
                <a:tc>
                  <a:txBody>
                    <a:bodyPr/>
                    <a:lstStyle/>
                    <a:p>
                      <a:pPr marL="0" lvl="0" indent="0" algn="ctr" rtl="0">
                        <a:spcBef>
                          <a:spcPts val="0"/>
                        </a:spcBef>
                        <a:spcAft>
                          <a:spcPts val="0"/>
                        </a:spcAft>
                        <a:buNone/>
                      </a:pPr>
                      <a:r>
                        <a:rPr lang="fr" b="1"/>
                        <a:t>NCC</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Nearest Collateral Concern</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Closest non-targeted structure, area, or entity near a planned point of impact that may be at risk of unintended damage during a military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3"/>
                  </a:ext>
                </a:extLst>
              </a:tr>
              <a:tr h="446300">
                <a:tc>
                  <a:txBody>
                    <a:bodyPr/>
                    <a:lstStyle/>
                    <a:p>
                      <a:pPr marL="0" lvl="0" indent="0" algn="ctr" rtl="0">
                        <a:spcBef>
                          <a:spcPts val="0"/>
                        </a:spcBef>
                        <a:spcAft>
                          <a:spcPts val="0"/>
                        </a:spcAft>
                        <a:buNone/>
                      </a:pPr>
                      <a:r>
                        <a:rPr lang="fr" b="1"/>
                        <a:t>CER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effects radius</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Radius within which collateral damage might happen based on the weapon's characteristics, the target environment, and other operational factors.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4"/>
                  </a:ext>
                </a:extLst>
              </a:tr>
              <a:tr h="446300">
                <a:tc>
                  <a:txBody>
                    <a:bodyPr/>
                    <a:lstStyle/>
                    <a:p>
                      <a:pPr marL="0" lvl="0" indent="0" algn="ctr" rtl="0">
                        <a:spcBef>
                          <a:spcPts val="0"/>
                        </a:spcBef>
                        <a:spcAft>
                          <a:spcPts val="0"/>
                        </a:spcAft>
                        <a:buNone/>
                      </a:pPr>
                      <a:r>
                        <a:rPr lang="fr" b="1"/>
                        <a:t>CDE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damage estimate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Systematic process used in military targeting to evaluate the potential for unintended damage or harm to non-combatant entities, structures, or personnel as a result of a planned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5"/>
                  </a:ext>
                </a:extLst>
              </a:tr>
              <a:tr h="446300">
                <a:tc>
                  <a:txBody>
                    <a:bodyPr/>
                    <a:lstStyle/>
                    <a:p>
                      <a:pPr marL="0" lvl="0" indent="0" algn="ctr" rtl="0">
                        <a:spcBef>
                          <a:spcPts val="0"/>
                        </a:spcBef>
                        <a:spcAft>
                          <a:spcPts val="0"/>
                        </a:spcAft>
                        <a:buNone/>
                      </a:pPr>
                      <a:r>
                        <a:rPr lang="fr" b="1"/>
                        <a:t>NSE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No Strike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Specific entities, locations, or objects that are protected from intentional targeting under the Law of Armed Conflict (LOAC) or by operational policy.</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6"/>
                  </a:ext>
                </a:extLst>
              </a:tr>
            </a:tbl>
          </a:graphicData>
        </a:graphic>
      </p:graphicFrame>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TARGET CATEGORIES</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aphicFrame>
        <p:nvGraphicFramePr>
          <p:cNvPr id="4" name="Tabell 3"/>
          <p:cNvGraphicFramePr>
            <a:graphicFrameLocks noGrp="1"/>
          </p:cNvGraphicFramePr>
          <p:nvPr/>
        </p:nvGraphicFramePr>
        <p:xfrm>
          <a:off x="5158846" y="3058866"/>
          <a:ext cx="4800600" cy="4573905"/>
        </p:xfrm>
        <a:graphic>
          <a:graphicData uri="http://schemas.openxmlformats.org/drawingml/2006/table">
            <a:tbl>
              <a:tblPr/>
              <a:tblGrid>
                <a:gridCol w="888412">
                  <a:extLst>
                    <a:ext uri="{9D8B030D-6E8A-4147-A177-3AD203B41FA5}">
                      <a16:colId xmlns:a16="http://schemas.microsoft.com/office/drawing/2014/main" val="20000"/>
                    </a:ext>
                  </a:extLst>
                </a:gridCol>
                <a:gridCol w="3912188">
                  <a:extLst>
                    <a:ext uri="{9D8B030D-6E8A-4147-A177-3AD203B41FA5}">
                      <a16:colId xmlns:a16="http://schemas.microsoft.com/office/drawing/2014/main" val="20001"/>
                    </a:ext>
                  </a:extLst>
                </a:gridCol>
              </a:tblGrid>
              <a:tr h="180975">
                <a:tc gridSpan="2">
                  <a:txBody>
                    <a:bodyPr/>
                    <a:lstStyle/>
                    <a:p>
                      <a:pPr algn="ctr" fontAlgn="b"/>
                      <a:r>
                        <a:rPr lang="nb-NO" sz="1200" b="1" i="0" u="none" strike="noStrike">
                          <a:solidFill>
                            <a:srgbClr val="000000"/>
                          </a:solidFill>
                          <a:latin typeface="Calibri"/>
                        </a:rPr>
                        <a:t>TARGET CATEGORIES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tc hMerge="1">
                  <a:txBody>
                    <a:bodyPr/>
                    <a:lstStyle/>
                    <a:p>
                      <a:endParaRPr lang="en-US"/>
                    </a:p>
                  </a:txBody>
                  <a:tcPr/>
                </a:tc>
                <a:extLst>
                  <a:ext uri="{0D108BD9-81ED-4DB2-BD59-A6C34878D82A}">
                    <a16:rowId xmlns:a16="http://schemas.microsoft.com/office/drawing/2014/main" val="10000"/>
                  </a:ext>
                </a:extLst>
              </a:tr>
              <a:tr h="190500">
                <a:tc>
                  <a:txBody>
                    <a:bodyPr/>
                    <a:lstStyle/>
                    <a:p>
                      <a:pPr algn="l" fontAlgn="b"/>
                      <a:r>
                        <a:rPr lang="nb-NO" sz="1200" b="1" i="0" u="none" strike="noStrike">
                          <a:solidFill>
                            <a:srgbClr val="000000"/>
                          </a:solidFill>
                          <a:latin typeface="Calibri"/>
                        </a:rPr>
                        <a:t>CATEGORIES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tc>
                  <a:txBody>
                    <a:bodyPr/>
                    <a:lstStyle/>
                    <a:p>
                      <a:pPr algn="ctr" fontAlgn="b"/>
                      <a:r>
                        <a:rPr lang="nb-NO" sz="1200" b="1" i="0" u="none" strike="noStrike">
                          <a:solidFill>
                            <a:srgbClr val="000000"/>
                          </a:solidFill>
                          <a:latin typeface="Calibri"/>
                        </a:rPr>
                        <a:t>TYPE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extLst>
                  <a:ext uri="{0D108BD9-81ED-4DB2-BD59-A6C34878D82A}">
                    <a16:rowId xmlns:a16="http://schemas.microsoft.com/office/drawing/2014/main" val="10001"/>
                  </a:ext>
                </a:extLst>
              </a:tr>
              <a:tr h="200025">
                <a:tc>
                  <a:txBody>
                    <a:bodyPr/>
                    <a:lstStyle/>
                    <a:p>
                      <a:pPr algn="ctr" fontAlgn="b"/>
                      <a:r>
                        <a:rPr lang="nb-NO" sz="1100" b="0" i="0" u="none" strike="noStrike">
                          <a:solidFill>
                            <a:srgbClr val="000000"/>
                          </a:solidFill>
                          <a:latin typeface="Arial"/>
                        </a:rPr>
                        <a:t>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latin typeface="Arial"/>
                        </a:rPr>
                        <a:t>Weapons of Mass destruction (Nuclear, Biological, Chemical)</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80975">
                <a:tc>
                  <a:txBody>
                    <a:bodyPr/>
                    <a:lstStyle/>
                    <a:p>
                      <a:pPr algn="ctr" fontAlgn="b"/>
                      <a:r>
                        <a:rPr lang="nb-NO" sz="1100" b="0" i="0" u="none" strike="noStrike">
                          <a:solidFill>
                            <a:srgbClr val="000000"/>
                          </a:solidFill>
                          <a:latin typeface="Arial"/>
                        </a:rPr>
                        <a:t>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Command, Control and Communications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80975">
                <a:tc>
                  <a:txBody>
                    <a:bodyPr/>
                    <a:lstStyle/>
                    <a:p>
                      <a:pPr algn="ctr" fontAlgn="b"/>
                      <a:r>
                        <a:rPr lang="nb-NO" sz="1100" b="0" i="0" u="none" strike="noStrike">
                          <a:solidFill>
                            <a:srgbClr val="000000"/>
                          </a:solidFill>
                          <a:latin typeface="Arial"/>
                        </a:rPr>
                        <a:t>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Airforces and airfields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180975">
                <a:tc>
                  <a:txBody>
                    <a:bodyPr/>
                    <a:lstStyle/>
                    <a:p>
                      <a:pPr algn="ctr" fontAlgn="b"/>
                      <a:r>
                        <a:rPr lang="nb-NO" sz="1100" b="0" i="0" u="none" strike="noStrike">
                          <a:solidFill>
                            <a:srgbClr val="000000"/>
                          </a:solidFill>
                          <a:latin typeface="Arial"/>
                        </a:rPr>
                        <a:t>4</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Air Defence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180975">
                <a:tc>
                  <a:txBody>
                    <a:bodyPr/>
                    <a:lstStyle/>
                    <a:p>
                      <a:pPr algn="ctr" fontAlgn="b"/>
                      <a:r>
                        <a:rPr lang="nb-NO" sz="1100" b="0" i="0" u="none" strike="noStrike">
                          <a:solidFill>
                            <a:srgbClr val="000000"/>
                          </a:solidFill>
                          <a:latin typeface="Arial"/>
                        </a:rPr>
                        <a:t>5</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Ground forces and facilities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180975">
                <a:tc>
                  <a:txBody>
                    <a:bodyPr/>
                    <a:lstStyle/>
                    <a:p>
                      <a:pPr algn="ctr" fontAlgn="b"/>
                      <a:r>
                        <a:rPr lang="nb-NO" sz="1100" b="0" i="0" u="none" strike="noStrike">
                          <a:solidFill>
                            <a:srgbClr val="000000"/>
                          </a:solidFill>
                          <a:latin typeface="Arial"/>
                        </a:rPr>
                        <a:t>6</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Naval forces and ports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180975">
                <a:tc>
                  <a:txBody>
                    <a:bodyPr/>
                    <a:lstStyle/>
                    <a:p>
                      <a:pPr algn="ctr" fontAlgn="b"/>
                      <a:r>
                        <a:rPr lang="nb-NO" sz="1100" b="0" i="0" u="none" strike="noStrike">
                          <a:solidFill>
                            <a:srgbClr val="000000"/>
                          </a:solidFill>
                          <a:latin typeface="Arial"/>
                        </a:rPr>
                        <a:t>7</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Petroleum industry</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200025">
                <a:tc>
                  <a:txBody>
                    <a:bodyPr/>
                    <a:lstStyle/>
                    <a:p>
                      <a:pPr algn="ctr" fontAlgn="b"/>
                      <a:r>
                        <a:rPr lang="nb-NO" sz="1100" b="0" i="0" u="none" strike="noStrike">
                          <a:solidFill>
                            <a:srgbClr val="000000"/>
                          </a:solidFill>
                          <a:latin typeface="Arial"/>
                        </a:rPr>
                        <a:t>8</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Electric power</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r h="180975">
                <a:tc>
                  <a:txBody>
                    <a:bodyPr/>
                    <a:lstStyle/>
                    <a:p>
                      <a:pPr algn="ctr" fontAlgn="b"/>
                      <a:r>
                        <a:rPr lang="nb-NO" sz="1100" b="0" i="0" u="none" strike="noStrike">
                          <a:solidFill>
                            <a:srgbClr val="000000"/>
                          </a:solidFill>
                          <a:latin typeface="Arial"/>
                        </a:rPr>
                        <a:t>9</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latin typeface="Arial"/>
                        </a:rPr>
                        <a:t>Military production, supply and storage (Military industry)</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r h="180975">
                <a:tc>
                  <a:txBody>
                    <a:bodyPr/>
                    <a:lstStyle/>
                    <a:p>
                      <a:pPr algn="ctr" fontAlgn="b"/>
                      <a:r>
                        <a:rPr lang="nb-NO" sz="1100" b="0" i="0" u="none" strike="noStrike">
                          <a:solidFill>
                            <a:srgbClr val="000000"/>
                          </a:solidFill>
                          <a:latin typeface="Arial"/>
                        </a:rPr>
                        <a:t>10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Transportation / lines of communications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1"/>
                  </a:ext>
                </a:extLst>
              </a:tr>
              <a:tr h="180975">
                <a:tc>
                  <a:txBody>
                    <a:bodyPr/>
                    <a:lstStyle/>
                    <a:p>
                      <a:pPr algn="ctr" fontAlgn="b"/>
                      <a:r>
                        <a:rPr lang="nb-NO" sz="1100" b="0" i="0" u="none" strike="noStrike">
                          <a:solidFill>
                            <a:srgbClr val="000000"/>
                          </a:solidFill>
                          <a:latin typeface="Arial"/>
                        </a:rPr>
                        <a:t>11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Political leadership</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2"/>
                  </a:ext>
                </a:extLst>
              </a:tr>
              <a:tr h="180975">
                <a:tc>
                  <a:txBody>
                    <a:bodyPr/>
                    <a:lstStyle/>
                    <a:p>
                      <a:pPr algn="ctr" fontAlgn="b"/>
                      <a:r>
                        <a:rPr lang="nb-NO" sz="1100" b="0" i="0" u="none" strike="noStrike">
                          <a:solidFill>
                            <a:srgbClr val="000000"/>
                          </a:solidFill>
                          <a:latin typeface="Arial"/>
                        </a:rPr>
                        <a:t>12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Media</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3"/>
                  </a:ext>
                </a:extLst>
              </a:tr>
              <a:tr h="180975">
                <a:tc>
                  <a:txBody>
                    <a:bodyPr/>
                    <a:lstStyle/>
                    <a:p>
                      <a:pPr algn="ctr" fontAlgn="b"/>
                      <a:r>
                        <a:rPr lang="nb-NO" sz="1100" b="0" i="0" u="none" strike="noStrike">
                          <a:solidFill>
                            <a:srgbClr val="000000"/>
                          </a:solidFill>
                          <a:latin typeface="Arial"/>
                        </a:rPr>
                        <a:t>13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Industry (Civilian)</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4"/>
                  </a:ext>
                </a:extLst>
              </a:tr>
              <a:tr h="180975">
                <a:tc>
                  <a:txBody>
                    <a:bodyPr/>
                    <a:lstStyle/>
                    <a:p>
                      <a:pPr algn="ctr" fontAlgn="b"/>
                      <a:r>
                        <a:rPr lang="nb-NO" sz="1100" b="0" i="0" u="none" strike="noStrike">
                          <a:solidFill>
                            <a:srgbClr val="000000"/>
                          </a:solidFill>
                          <a:latin typeface="Arial"/>
                        </a:rPr>
                        <a:t>14</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Infrastructure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5"/>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6"/>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7"/>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8"/>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9"/>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0"/>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1"/>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2"/>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3"/>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dirty="0">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4"/>
                  </a:ext>
                </a:extLst>
              </a:tr>
            </a:tbl>
          </a:graphicData>
        </a:graphic>
      </p:graphicFrame>
    </p:spTree>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Shape 322"/>
        <p:cNvGrpSpPr/>
        <p:nvPr/>
      </p:nvGrpSpPr>
      <p:grpSpPr>
        <a:xfrm>
          <a:off x="0" y="0"/>
          <a:ext cx="0" cy="0"/>
          <a:chOff x="0" y="0"/>
          <a:chExt cx="0" cy="0"/>
        </a:xfrm>
      </p:grpSpPr>
      <p:sp>
        <p:nvSpPr>
          <p:cNvPr id="323" name="Google Shape;323;p34"/>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DESIRED EFFECTS</a:t>
            </a:r>
            <a:endParaRPr sz="4200" b="1" u="sng">
              <a:solidFill>
                <a:schemeClr val="dk1"/>
              </a:solidFill>
            </a:endParaRPr>
          </a:p>
        </p:txBody>
      </p:sp>
      <p:graphicFrame>
        <p:nvGraphicFramePr>
          <p:cNvPr id="324" name="Google Shape;324;p34"/>
          <p:cNvGraphicFramePr/>
          <p:nvPr/>
        </p:nvGraphicFramePr>
        <p:xfrm>
          <a:off x="952500" y="2088750"/>
          <a:ext cx="13215000" cy="6954250"/>
        </p:xfrm>
        <a:graphic>
          <a:graphicData uri="http://schemas.openxmlformats.org/drawingml/2006/table">
            <a:tbl>
              <a:tblPr>
                <a:noFill/>
                <a:tableStyleId>{AE7EAA58-4EDA-4114-B047-75ABB572CC32}</a:tableStyleId>
              </a:tblPr>
              <a:tblGrid>
                <a:gridCol w="2727775">
                  <a:extLst>
                    <a:ext uri="{9D8B030D-6E8A-4147-A177-3AD203B41FA5}">
                      <a16:colId xmlns:a16="http://schemas.microsoft.com/office/drawing/2014/main" val="20000"/>
                    </a:ext>
                  </a:extLst>
                </a:gridCol>
                <a:gridCol w="781375">
                  <a:extLst>
                    <a:ext uri="{9D8B030D-6E8A-4147-A177-3AD203B41FA5}">
                      <a16:colId xmlns:a16="http://schemas.microsoft.com/office/drawing/2014/main" val="20001"/>
                    </a:ext>
                  </a:extLst>
                </a:gridCol>
                <a:gridCol w="9705850">
                  <a:extLst>
                    <a:ext uri="{9D8B030D-6E8A-4147-A177-3AD203B41FA5}">
                      <a16:colId xmlns:a16="http://schemas.microsoft.com/office/drawing/2014/main" val="20002"/>
                    </a:ext>
                  </a:extLst>
                </a:gridCol>
              </a:tblGrid>
              <a:tr h="520700">
                <a:tc gridSpan="3">
                  <a:txBody>
                    <a:bodyPr/>
                    <a:lstStyle/>
                    <a:p>
                      <a:pPr marL="0" lvl="0" indent="0" algn="l" rtl="0">
                        <a:spcBef>
                          <a:spcPts val="0"/>
                        </a:spcBef>
                        <a:spcAft>
                          <a:spcPts val="0"/>
                        </a:spcAft>
                        <a:buNone/>
                      </a:pPr>
                      <a:r>
                        <a:rPr lang="fr" sz="1600" u="sng" dirty="0">
                          <a:solidFill>
                            <a:schemeClr val="dk1"/>
                          </a:solidFill>
                        </a:rPr>
                        <a:t>Definition:</a:t>
                      </a:r>
                      <a:r>
                        <a:rPr lang="fr" sz="1600" dirty="0">
                          <a:solidFill>
                            <a:schemeClr val="dk1"/>
                          </a:solidFill>
                        </a:rPr>
                        <a:t> destructive effects available upon detonation of a weapon.</a:t>
                      </a:r>
                      <a:endParaRPr sz="1600">
                        <a:solidFill>
                          <a:schemeClr val="dk1"/>
                        </a:solidFill>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520700">
                <a:tc gridSpan="2">
                  <a:txBody>
                    <a:bodyPr/>
                    <a:lstStyle/>
                    <a:p>
                      <a:pPr marL="0" lvl="0" indent="0" algn="ctr" rtl="0">
                        <a:spcBef>
                          <a:spcPts val="0"/>
                        </a:spcBef>
                        <a:spcAft>
                          <a:spcPts val="0"/>
                        </a:spcAft>
                        <a:buNone/>
                      </a:pPr>
                      <a:r>
                        <a:rPr lang="fr" sz="1600" b="1">
                          <a:solidFill>
                            <a:schemeClr val="lt1"/>
                          </a:solidFill>
                        </a:rPr>
                        <a:t>KILL EFFECT</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hMerge="1">
                  <a:txBody>
                    <a:bodyPr/>
                    <a:lstStyle/>
                    <a:p>
                      <a:endParaRPr lang="en-US"/>
                    </a:p>
                  </a:txBody>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val="10001"/>
                  </a:ext>
                </a:extLst>
              </a:tr>
              <a:tr h="520700">
                <a:tc gridSpan="2">
                  <a:txBody>
                    <a:bodyPr/>
                    <a:lstStyle/>
                    <a:p>
                      <a:pPr marL="0" lvl="0" indent="0" algn="ctr" rtl="0">
                        <a:spcBef>
                          <a:spcPts val="0"/>
                        </a:spcBef>
                        <a:spcAft>
                          <a:spcPts val="0"/>
                        </a:spcAft>
                        <a:buNone/>
                      </a:pPr>
                      <a:r>
                        <a:rPr lang="fr" b="1">
                          <a:solidFill>
                            <a:schemeClr val="dk1"/>
                          </a:solidFill>
                        </a:rPr>
                        <a:t>BLAST</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high-pressure shockwave created by an explosion, traveling outward from the detonation point. Blast effects cause destruction by overpressure (compression force) and dynamic pressure (wind generated by the expanding gases), which can demolish structures, damage equipment, and injure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520700">
                <a:tc gridSpan="2">
                  <a:txBody>
                    <a:bodyPr/>
                    <a:lstStyle/>
                    <a:p>
                      <a:pPr marL="0" lvl="0" indent="0" algn="ctr" rtl="0">
                        <a:spcBef>
                          <a:spcPts val="0"/>
                        </a:spcBef>
                        <a:spcAft>
                          <a:spcPts val="0"/>
                        </a:spcAft>
                        <a:buNone/>
                      </a:pPr>
                      <a:r>
                        <a:rPr lang="fr" b="1">
                          <a:solidFill>
                            <a:schemeClr val="dk1"/>
                          </a:solidFill>
                        </a:rPr>
                        <a:t>FRAGMENTATION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dirty="0">
                          <a:solidFill>
                            <a:schemeClr val="dk1"/>
                          </a:solidFill>
                        </a:rPr>
                        <a:t>The dispersal of shrapnel or debris from an exploding munition. Fragments are propelled outward at high velocity, targeting personnel, equipment, and light structures in the area of effect.</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520700">
                <a:tc gridSpan="2">
                  <a:txBody>
                    <a:bodyPr/>
                    <a:lstStyle/>
                    <a:p>
                      <a:pPr marL="0" lvl="0" indent="0" algn="ctr" rtl="0">
                        <a:spcBef>
                          <a:spcPts val="0"/>
                        </a:spcBef>
                        <a:spcAft>
                          <a:spcPts val="0"/>
                        </a:spcAft>
                        <a:buNone/>
                      </a:pPr>
                      <a:r>
                        <a:rPr lang="fr" b="1">
                          <a:solidFill>
                            <a:schemeClr val="dk1"/>
                          </a:solidFill>
                        </a:rPr>
                        <a:t>PENETRATION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effect of a munition or projectile piercing a target's surface without fully passing through it. Penetration is often used to defeat hardened targets, such as bunkers, by transferring energy into the target's structural layers.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r h="520700">
                <a:tc gridSpan="2">
                  <a:txBody>
                    <a:bodyPr/>
                    <a:lstStyle/>
                    <a:p>
                      <a:pPr marL="0" lvl="0" indent="0" algn="ctr" rtl="0">
                        <a:spcBef>
                          <a:spcPts val="0"/>
                        </a:spcBef>
                        <a:spcAft>
                          <a:spcPts val="0"/>
                        </a:spcAft>
                        <a:buNone/>
                      </a:pPr>
                      <a:r>
                        <a:rPr lang="fr" b="1">
                          <a:solidFill>
                            <a:schemeClr val="dk1"/>
                          </a:solidFill>
                        </a:rPr>
                        <a:t>INCENDIARY</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combustion of materials caused by incendiary munitions, secondary explosions, or the heat from a blast. Fire destroys flammable materials and can cause secondary damage to structures and equipment, as well as injuries to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5"/>
                  </a:ext>
                </a:extLst>
              </a:tr>
              <a:tr h="520700">
                <a:tc gridSpan="2">
                  <a:txBody>
                    <a:bodyPr/>
                    <a:lstStyle/>
                    <a:p>
                      <a:pPr marL="0" lvl="0" indent="0" algn="ctr" rtl="0">
                        <a:spcBef>
                          <a:spcPts val="0"/>
                        </a:spcBef>
                        <a:spcAft>
                          <a:spcPts val="0"/>
                        </a:spcAft>
                        <a:buClr>
                          <a:schemeClr val="dk1"/>
                        </a:buClr>
                        <a:buSzPts val="1100"/>
                        <a:buFont typeface="Arial"/>
                        <a:buNone/>
                      </a:pPr>
                      <a:r>
                        <a:rPr lang="fr" b="1">
                          <a:solidFill>
                            <a:schemeClr val="dk1"/>
                          </a:solidFill>
                        </a:rPr>
                        <a:t>CRATERING</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formation of a crater in the ground caused by the impact or detonation of a munition. Cratering disrupts mobility and operations, damaging roads, runways, or creating obstacles in the battlefield.</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6"/>
                  </a:ext>
                </a:extLst>
              </a:tr>
              <a:tr h="520700">
                <a:tc gridSpan="2">
                  <a:txBody>
                    <a:bodyPr/>
                    <a:lstStyle/>
                    <a:p>
                      <a:pPr marL="0" lvl="0" indent="0" algn="ctr" rtl="0">
                        <a:spcBef>
                          <a:spcPts val="0"/>
                        </a:spcBef>
                        <a:spcAft>
                          <a:spcPts val="0"/>
                        </a:spcAft>
                        <a:buNone/>
                      </a:pPr>
                      <a:r>
                        <a:rPr lang="fr" b="1">
                          <a:solidFill>
                            <a:schemeClr val="dk1"/>
                          </a:solidFill>
                        </a:rPr>
                        <a:t>PERFORATION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complete passage of a munition or projectile through a target, creating both an entry and exit point. Perforation may reduce the energy transfer to the target, making it less effective for destroying heavily armored or reinforced structures.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7"/>
                  </a:ext>
                </a:extLst>
              </a:tr>
              <a:tr h="520700">
                <a:tc gridSpan="2">
                  <a:txBody>
                    <a:bodyPr/>
                    <a:lstStyle/>
                    <a:p>
                      <a:pPr marL="0" lvl="0" indent="0" algn="ctr" rtl="0">
                        <a:spcBef>
                          <a:spcPts val="0"/>
                        </a:spcBef>
                        <a:spcAft>
                          <a:spcPts val="0"/>
                        </a:spcAft>
                        <a:buNone/>
                      </a:pPr>
                      <a:r>
                        <a:rPr lang="fr" b="1">
                          <a:solidFill>
                            <a:schemeClr val="dk1"/>
                          </a:solidFill>
                        </a:rPr>
                        <a:t>EARTH SHOCK</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seismic-like vibrations transmitted through the ground from an explosion. Earth shock can damage underground structures, destabilize foundations, or incapacitate personnel in subterranean environments.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8"/>
                  </a:ext>
                </a:extLst>
              </a:tr>
              <a:tr h="520700">
                <a:tc gridSpan="2">
                  <a:txBody>
                    <a:bodyPr/>
                    <a:lstStyle/>
                    <a:p>
                      <a:pPr marL="0" lvl="0" indent="0" algn="ctr" rtl="0">
                        <a:spcBef>
                          <a:spcPts val="0"/>
                        </a:spcBef>
                        <a:spcAft>
                          <a:spcPts val="0"/>
                        </a:spcAft>
                        <a:buNone/>
                      </a:pPr>
                      <a:r>
                        <a:rPr lang="fr" b="1">
                          <a:solidFill>
                            <a:schemeClr val="dk1"/>
                          </a:solidFill>
                        </a:rPr>
                        <a:t>NUCLEAR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dirty="0">
                          <a:solidFill>
                            <a:schemeClr val="dk1"/>
                          </a:solidFill>
                        </a:rPr>
                        <a:t>The release of ionizing radiation (alpha, beta, gamma, and neutron particles) from a nuclear explosion. Nuclear radiation can cause immediate biological damage, long-term health effects, and contamination of the environment.</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9"/>
                  </a:ext>
                </a:extLst>
              </a:tr>
              <a:tr h="520700">
                <a:tc gridSpan="2">
                  <a:txBody>
                    <a:bodyPr/>
                    <a:lstStyle/>
                    <a:p>
                      <a:pPr marL="0" lvl="0" indent="0" algn="ctr" rtl="0">
                        <a:spcBef>
                          <a:spcPts val="0"/>
                        </a:spcBef>
                        <a:spcAft>
                          <a:spcPts val="0"/>
                        </a:spcAft>
                        <a:buNone/>
                      </a:pPr>
                      <a:r>
                        <a:rPr lang="fr" b="1">
                          <a:solidFill>
                            <a:schemeClr val="dk1"/>
                          </a:solidFill>
                        </a:rPr>
                        <a:t>THERMAL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dirty="0">
                          <a:solidFill>
                            <a:schemeClr val="dk1"/>
                          </a:solidFill>
                        </a:rPr>
                        <a:t>The intense heat and light energy emitted by an explosion, especially in nuclear detonations. Thermal radiation causes burns, ignites materials, and can create secondary fires in the target area.</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10"/>
                  </a:ext>
                </a:extLst>
              </a:tr>
            </a:tbl>
          </a:graphicData>
        </a:graphic>
      </p:graphicFrame>
      <p:pic>
        <p:nvPicPr>
          <p:cNvPr id="325" name="Google Shape;325;p34">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WEAPONEERING</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
        <p:nvSpPr>
          <p:cNvPr id="5" name="Rektangel 4"/>
          <p:cNvSpPr/>
          <p:nvPr/>
        </p:nvSpPr>
        <p:spPr>
          <a:xfrm>
            <a:off x="3779838" y="4329451"/>
            <a:ext cx="7559675" cy="2031325"/>
          </a:xfrm>
          <a:prstGeom prst="rect">
            <a:avLst/>
          </a:prstGeom>
        </p:spPr>
        <p:txBody>
          <a:bodyPr>
            <a:spAutoFit/>
          </a:bodyPr>
          <a:lstStyle/>
          <a:p>
            <a:pPr lvl="0"/>
            <a:r>
              <a:rPr lang="en-US" dirty="0" err="1"/>
              <a:t>Fuze</a:t>
            </a:r>
            <a:r>
              <a:rPr lang="en-US" dirty="0"/>
              <a:t> delay.</a:t>
            </a:r>
          </a:p>
          <a:p>
            <a:pPr lvl="0"/>
            <a:r>
              <a:rPr lang="en-US" dirty="0"/>
              <a:t> 0 ms = destroy the roof, </a:t>
            </a:r>
          </a:p>
          <a:p>
            <a:pPr lvl="0"/>
            <a:r>
              <a:rPr lang="en-US" dirty="0"/>
              <a:t>10 ms = explode 3 meters below roof, perfect for single storey building, </a:t>
            </a:r>
          </a:p>
          <a:p>
            <a:pPr lvl="0"/>
            <a:r>
              <a:rPr lang="en-US" dirty="0"/>
              <a:t>25 ms = good for all other buildings, explode inside the building. </a:t>
            </a:r>
          </a:p>
          <a:p>
            <a:pPr lvl="0"/>
            <a:r>
              <a:rPr lang="en-US" dirty="0"/>
              <a:t>60 ms for BLU-109 only, for bunkers or more than 20m high buildings.</a:t>
            </a:r>
          </a:p>
          <a:p>
            <a:pPr lvl="0"/>
            <a:endParaRPr lang="en-US" dirty="0"/>
          </a:p>
          <a:p>
            <a:pPr lvl="0"/>
            <a:r>
              <a:rPr lang="en-US" dirty="0"/>
              <a:t>For all bombs in level bombing, without specific input like impact angle on JDAMs, the higher you drop the bomb, the higher the impact angle. It goes from around 30° at 5000' to 60° at 250000. So basically you for the release profile by indicating the desired angle of impact</a:t>
            </a:r>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pic>
        <p:nvPicPr>
          <p:cNvPr id="3" name="Picture 2" descr="A close-up of a map&#10;&#10;Description automatically generated">
            <a:extLst>
              <a:ext uri="{FF2B5EF4-FFF2-40B4-BE49-F238E27FC236}">
                <a16:creationId xmlns:a16="http://schemas.microsoft.com/office/drawing/2014/main" id="{759DF592-8B66-CB68-5B22-E322293B2894}"/>
              </a:ext>
            </a:extLst>
          </p:cNvPr>
          <p:cNvPicPr>
            <a:picLocks noChangeAspect="1"/>
          </p:cNvPicPr>
          <p:nvPr/>
        </p:nvPicPr>
        <p:blipFill>
          <a:blip r:embed="rId3"/>
          <a:srcRect l="9845" t="7275" r="26685" b="5430"/>
          <a:stretch/>
        </p:blipFill>
        <p:spPr>
          <a:xfrm>
            <a:off x="1935" y="1951649"/>
            <a:ext cx="15117415" cy="8771715"/>
          </a:xfrm>
          <a:prstGeom prst="rect">
            <a:avLst/>
          </a:prstGeom>
        </p:spPr>
      </p:pic>
      <p:sp>
        <p:nvSpPr>
          <p:cNvPr id="67" name="Google Shape;67;p14"/>
          <p:cNvSpPr txBox="1"/>
          <p:nvPr/>
        </p:nvSpPr>
        <p:spPr>
          <a:xfrm>
            <a:off x="10271651" y="4970182"/>
            <a:ext cx="2294002" cy="751448"/>
          </a:xfrm>
          <a:prstGeom prst="rect">
            <a:avLst/>
          </a:prstGeom>
          <a:solidFill>
            <a:schemeClr val="l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GB" sz="1400" b="1" dirty="0"/>
              <a:t>HQ Supreme High Command</a:t>
            </a:r>
          </a:p>
          <a:p>
            <a:pPr marL="0" lvl="0" indent="0" algn="l" rtl="0">
              <a:spcBef>
                <a:spcPts val="0"/>
              </a:spcBef>
              <a:spcAft>
                <a:spcPts val="0"/>
              </a:spcAft>
              <a:buClr>
                <a:schemeClr val="dk1"/>
              </a:buClr>
              <a:buSzPts val="1100"/>
              <a:buFont typeface="Arial"/>
              <a:buNone/>
            </a:pPr>
            <a:r>
              <a:rPr lang="fr" b="1" dirty="0">
                <a:solidFill>
                  <a:schemeClr val="dk1"/>
                </a:solidFill>
              </a:rPr>
              <a:t>SRNTGT105</a:t>
            </a:r>
            <a:endParaRPr b="1" dirty="0">
              <a:solidFill>
                <a:schemeClr val="dk1"/>
              </a:solidFill>
            </a:endParaRPr>
          </a:p>
        </p:txBody>
      </p:sp>
      <p:cxnSp>
        <p:nvCxnSpPr>
          <p:cNvPr id="68" name="Google Shape;68;p14"/>
          <p:cNvCxnSpPr>
            <a:cxnSpLocks/>
            <a:stCxn id="67" idx="1"/>
            <a:endCxn id="69" idx="3"/>
          </p:cNvCxnSpPr>
          <p:nvPr/>
        </p:nvCxnSpPr>
        <p:spPr>
          <a:xfrm flipH="1">
            <a:off x="8775199" y="5345906"/>
            <a:ext cx="1496452" cy="291345"/>
          </a:xfrm>
          <a:prstGeom prst="straightConnector1">
            <a:avLst/>
          </a:prstGeom>
          <a:noFill/>
          <a:ln w="19050" cap="flat" cmpd="sng">
            <a:solidFill>
              <a:schemeClr val="bg1"/>
            </a:solidFill>
            <a:prstDash val="solid"/>
            <a:round/>
            <a:headEnd type="none" w="med" len="med"/>
            <a:tailEnd type="none" w="med" len="med"/>
          </a:ln>
        </p:spPr>
      </p:cxnSp>
      <p:sp>
        <p:nvSpPr>
          <p:cNvPr id="69" name="Google Shape;69;p14"/>
          <p:cNvSpPr/>
          <p:nvPr/>
        </p:nvSpPr>
        <p:spPr>
          <a:xfrm>
            <a:off x="8055199" y="5277251"/>
            <a:ext cx="720000" cy="720000"/>
          </a:xfrm>
          <a:prstGeom prst="plus">
            <a:avLst>
              <a:gd name="adj" fmla="val 40260"/>
            </a:avLst>
          </a:prstGeom>
          <a:noFill/>
          <a:ln w="28575" cap="flat" cmpd="sng">
            <a:solidFill>
              <a:schemeClr val="bg1"/>
            </a:solidFill>
            <a:prstDash val="solid"/>
            <a:round/>
            <a:headEnd type="none" w="sm" len="sm"/>
            <a:tailEnd type="none" w="sm" len="sm"/>
          </a:ln>
        </p:spPr>
        <p:txBody>
          <a:bodyPr spcFirstLastPara="1" wrap="square" lIns="0" tIns="0" rIns="0" bIns="126000" anchor="ctr" anchorCtr="0">
            <a:noAutofit/>
          </a:bodyPr>
          <a:lstStyle/>
          <a:p>
            <a:pPr marL="0" lvl="0" indent="0" algn="ctr" rtl="0">
              <a:spcBef>
                <a:spcPts val="0"/>
              </a:spcBef>
              <a:spcAft>
                <a:spcPts val="0"/>
              </a:spcAft>
              <a:buNone/>
            </a:pPr>
            <a:r>
              <a:rPr lang="fr" sz="2000" b="1">
                <a:solidFill>
                  <a:schemeClr val="dk1"/>
                </a:solidFill>
              </a:rPr>
              <a:t>.</a:t>
            </a:r>
            <a:endParaRPr sz="2000" b="1">
              <a:solidFill>
                <a:schemeClr val="dk1"/>
              </a:solidFill>
            </a:endParaRPr>
          </a:p>
        </p:txBody>
      </p:sp>
      <p:sp>
        <p:nvSpPr>
          <p:cNvPr id="25" name="TextBox 24">
            <a:extLst>
              <a:ext uri="{FF2B5EF4-FFF2-40B4-BE49-F238E27FC236}">
                <a16:creationId xmlns:a16="http://schemas.microsoft.com/office/drawing/2014/main" id="{362EA0AA-FCDD-093D-37BA-90261762B51F}"/>
              </a:ext>
            </a:extLst>
          </p:cNvPr>
          <p:cNvSpPr txBox="1"/>
          <p:nvPr/>
        </p:nvSpPr>
        <p:spPr>
          <a:xfrm>
            <a:off x="2435296" y="356146"/>
            <a:ext cx="5095321" cy="400110"/>
          </a:xfrm>
          <a:prstGeom prst="rect">
            <a:avLst/>
          </a:prstGeom>
          <a:noFill/>
        </p:spPr>
        <p:txBody>
          <a:bodyPr wrap="square">
            <a:spAutoFit/>
          </a:bodyPr>
          <a:lstStyle/>
          <a:p>
            <a:pPr marL="0" lvl="0" indent="0" algn="l" rtl="0">
              <a:spcBef>
                <a:spcPts val="0"/>
              </a:spcBef>
              <a:spcAft>
                <a:spcPts val="0"/>
              </a:spcAft>
              <a:buNone/>
            </a:pPr>
            <a:r>
              <a:rPr lang="en-GB" sz="2000" b="1" dirty="0"/>
              <a:t>JOINT OPERATIONS GRAPHIC</a:t>
            </a:r>
            <a:r>
              <a:rPr lang="en-GB" sz="2000" b="1" dirty="0">
                <a:solidFill>
                  <a:schemeClr val="dk1"/>
                </a:solidFill>
              </a:rPr>
              <a:t> [X]</a:t>
            </a:r>
            <a:endParaRPr lang="en-GB" sz="2000" b="1" dirty="0"/>
          </a:p>
        </p:txBody>
      </p:sp>
      <p:grpSp>
        <p:nvGrpSpPr>
          <p:cNvPr id="2" name="Group 1">
            <a:extLst>
              <a:ext uri="{FF2B5EF4-FFF2-40B4-BE49-F238E27FC236}">
                <a16:creationId xmlns:a16="http://schemas.microsoft.com/office/drawing/2014/main" id="{B6692789-B169-31FA-6EBC-AD2BD782FF1D}"/>
              </a:ext>
            </a:extLst>
          </p:cNvPr>
          <p:cNvGrpSpPr/>
          <p:nvPr/>
        </p:nvGrpSpPr>
        <p:grpSpPr>
          <a:xfrm>
            <a:off x="1" y="0"/>
            <a:ext cx="15119349" cy="1980670"/>
            <a:chOff x="1" y="0"/>
            <a:chExt cx="15119349" cy="1980670"/>
          </a:xfrm>
        </p:grpSpPr>
        <p:sp>
          <p:nvSpPr>
            <p:cNvPr id="4" name="TextBox 3">
              <a:extLst>
                <a:ext uri="{FF2B5EF4-FFF2-40B4-BE49-F238E27FC236}">
                  <a16:creationId xmlns:a16="http://schemas.microsoft.com/office/drawing/2014/main" id="{0FF24576-3226-15E8-83B9-C95F0BAE803C}"/>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5" name="Picture 3">
              <a:extLst>
                <a:ext uri="{FF2B5EF4-FFF2-40B4-BE49-F238E27FC236}">
                  <a16:creationId xmlns:a16="http://schemas.microsoft.com/office/drawing/2014/main" id="{28473F21-7F96-9C21-A5FC-C64B135FCDB0}"/>
                </a:ext>
              </a:extLst>
            </p:cNvPr>
            <p:cNvPicPr>
              <a:picLocks noChangeAspect="1" noChangeArrowheads="1"/>
            </p:cNvPicPr>
            <p:nvPr/>
          </p:nvPicPr>
          <p:blipFill>
            <a:blip r:embed="rId4"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6" name="Group 5">
              <a:extLst>
                <a:ext uri="{FF2B5EF4-FFF2-40B4-BE49-F238E27FC236}">
                  <a16:creationId xmlns:a16="http://schemas.microsoft.com/office/drawing/2014/main" id="{1FB6DC20-DE24-3B18-3AA7-B76D0D3B1FF5}"/>
                </a:ext>
              </a:extLst>
            </p:cNvPr>
            <p:cNvGrpSpPr/>
            <p:nvPr/>
          </p:nvGrpSpPr>
          <p:grpSpPr>
            <a:xfrm>
              <a:off x="1" y="0"/>
              <a:ext cx="15119349" cy="1921524"/>
              <a:chOff x="1" y="-1616"/>
              <a:chExt cx="15119349" cy="1921524"/>
            </a:xfrm>
          </p:grpSpPr>
          <p:sp>
            <p:nvSpPr>
              <p:cNvPr id="19" name="Rectangle 18">
                <a:extLst>
                  <a:ext uri="{FF2B5EF4-FFF2-40B4-BE49-F238E27FC236}">
                    <a16:creationId xmlns:a16="http://schemas.microsoft.com/office/drawing/2014/main" id="{988146CD-CAD7-6564-F231-28BC9695E58A}"/>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9">
                <a:extLst>
                  <a:ext uri="{FF2B5EF4-FFF2-40B4-BE49-F238E27FC236}">
                    <a16:creationId xmlns:a16="http://schemas.microsoft.com/office/drawing/2014/main" id="{8072A095-9C41-53F0-C73B-F71FFDD8D6C9}"/>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a:extLst>
                  <a:ext uri="{FF2B5EF4-FFF2-40B4-BE49-F238E27FC236}">
                    <a16:creationId xmlns:a16="http://schemas.microsoft.com/office/drawing/2014/main" id="{39973DED-45F2-C7F2-2B95-206ABD443289}"/>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ectangle 21">
                <a:extLst>
                  <a:ext uri="{FF2B5EF4-FFF2-40B4-BE49-F238E27FC236}">
                    <a16:creationId xmlns:a16="http://schemas.microsoft.com/office/drawing/2014/main" id="{95FE5B21-9733-4675-9070-0F8796B6E866}"/>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22">
                <a:extLst>
                  <a:ext uri="{FF2B5EF4-FFF2-40B4-BE49-F238E27FC236}">
                    <a16:creationId xmlns:a16="http://schemas.microsoft.com/office/drawing/2014/main" id="{46491806-F3C7-DCB4-A7AE-C5EA91CBDC7C}"/>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23">
                <a:extLst>
                  <a:ext uri="{FF2B5EF4-FFF2-40B4-BE49-F238E27FC236}">
                    <a16:creationId xmlns:a16="http://schemas.microsoft.com/office/drawing/2014/main" id="{176FD591-0DCC-3EA4-DD32-8FD7E158C68D}"/>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7" name="TextBox 6">
              <a:extLst>
                <a:ext uri="{FF2B5EF4-FFF2-40B4-BE49-F238E27FC236}">
                  <a16:creationId xmlns:a16="http://schemas.microsoft.com/office/drawing/2014/main" id="{1C3D7749-9927-4F10-38CE-C9492E442001}"/>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HQ Supreme High Command, SRN</a:t>
              </a:r>
            </a:p>
          </p:txBody>
        </p:sp>
        <p:sp>
          <p:nvSpPr>
            <p:cNvPr id="8" name="TextBox 7">
              <a:extLst>
                <a:ext uri="{FF2B5EF4-FFF2-40B4-BE49-F238E27FC236}">
                  <a16:creationId xmlns:a16="http://schemas.microsoft.com/office/drawing/2014/main" id="{00437415-4F86-B3A6-614C-0EFD9B2A8785}"/>
                </a:ext>
              </a:extLst>
            </p:cNvPr>
            <p:cNvSpPr txBox="1"/>
            <p:nvPr/>
          </p:nvSpPr>
          <p:spPr>
            <a:xfrm>
              <a:off x="2429057" y="945322"/>
              <a:ext cx="4687502"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SRNTGT105  CATCODE: 11</a:t>
              </a:r>
            </a:p>
            <a:p>
              <a:pPr marL="0" lvl="0" indent="0" algn="l" rtl="0">
                <a:spcBef>
                  <a:spcPts val="0"/>
                </a:spcBef>
                <a:spcAft>
                  <a:spcPts val="0"/>
                </a:spcAft>
                <a:buNone/>
              </a:pPr>
              <a:r>
                <a:rPr lang="en-GB" sz="1500" b="1" dirty="0"/>
                <a:t>MIDB GEO: </a:t>
              </a:r>
              <a:r>
                <a:rPr lang="pt-BR" sz="1500" b="1" dirty="0"/>
                <a:t>N 68 57.984 E 033 04.037,SRNTGT105</a:t>
              </a:r>
              <a:endParaRPr lang="en-GB" sz="1500" b="1" dirty="0"/>
            </a:p>
            <a:p>
              <a:pPr marL="0" lvl="0" indent="0" algn="l" rtl="0">
                <a:spcBef>
                  <a:spcPts val="0"/>
                </a:spcBef>
                <a:spcAft>
                  <a:spcPts val="0"/>
                </a:spcAft>
                <a:buNone/>
              </a:pPr>
              <a:r>
                <a:rPr lang="en-GB" sz="1500" b="1" dirty="0"/>
                <a:t>ICOD: 2011-JUL-06 DOI:2011-JUL-06</a:t>
              </a:r>
            </a:p>
          </p:txBody>
        </p:sp>
        <p:sp>
          <p:nvSpPr>
            <p:cNvPr id="9" name="TextBox 8">
              <a:extLst>
                <a:ext uri="{FF2B5EF4-FFF2-40B4-BE49-F238E27FC236}">
                  <a16:creationId xmlns:a16="http://schemas.microsoft.com/office/drawing/2014/main" id="{2A9E2DBE-280F-92D2-78BC-BBDC58DD68FE}"/>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10" name="TextBox 9">
              <a:extLst>
                <a:ext uri="{FF2B5EF4-FFF2-40B4-BE49-F238E27FC236}">
                  <a16:creationId xmlns:a16="http://schemas.microsoft.com/office/drawing/2014/main" id="{9A767ACF-32F1-CA50-851A-7BB15293655A}"/>
                </a:ext>
              </a:extLst>
            </p:cNvPr>
            <p:cNvSpPr txBox="1"/>
            <p:nvPr/>
          </p:nvSpPr>
          <p:spPr>
            <a:xfrm>
              <a:off x="11347323" y="1112228"/>
              <a:ext cx="3770092" cy="323165"/>
            </a:xfrm>
            <a:prstGeom prst="rect">
              <a:avLst/>
            </a:prstGeom>
            <a:noFill/>
          </p:spPr>
          <p:txBody>
            <a:bodyPr wrap="square">
              <a:spAutoFit/>
            </a:bodyPr>
            <a:lstStyle/>
            <a:p>
              <a:pPr marL="0" lvl="0" indent="0" algn="ctr" rtl="0">
                <a:spcBef>
                  <a:spcPts val="0"/>
                </a:spcBef>
                <a:spcAft>
                  <a:spcPts val="0"/>
                </a:spcAft>
                <a:buNone/>
              </a:pPr>
              <a:r>
                <a:rPr lang="en-GB" sz="1500" b="1" dirty="0"/>
                <a:t>DECL ON: 2061-JUL-06</a:t>
              </a:r>
            </a:p>
          </p:txBody>
        </p:sp>
        <p:pic>
          <p:nvPicPr>
            <p:cNvPr id="14" name="Picture 13" descr="D:\GIT PROJECTS\OPAT-background\Virtual Intelligence Service only logo.PNG">
              <a:extLst>
                <a:ext uri="{FF2B5EF4-FFF2-40B4-BE49-F238E27FC236}">
                  <a16:creationId xmlns:a16="http://schemas.microsoft.com/office/drawing/2014/main" id="{323BC842-6461-F2E7-880B-A37329B9B88D}"/>
                </a:ext>
              </a:extLst>
            </p:cNvPr>
            <p:cNvPicPr>
              <a:picLocks noChangeAspect="1" noChangeArrowheads="1"/>
            </p:cNvPicPr>
            <p:nvPr/>
          </p:nvPicPr>
          <p:blipFill>
            <a:blip r:embed="rId5"/>
            <a:srcRect/>
            <a:stretch>
              <a:fillRect/>
            </a:stretch>
          </p:blipFill>
          <p:spPr bwMode="auto">
            <a:xfrm>
              <a:off x="108686" y="21695"/>
              <a:ext cx="2225675" cy="1958975"/>
            </a:xfrm>
            <a:prstGeom prst="rect">
              <a:avLst/>
            </a:prstGeom>
            <a:noFill/>
          </p:spPr>
        </p:pic>
        <p:sp>
          <p:nvSpPr>
            <p:cNvPr id="15" name="Rektangel 11">
              <a:extLst>
                <a:ext uri="{FF2B5EF4-FFF2-40B4-BE49-F238E27FC236}">
                  <a16:creationId xmlns:a16="http://schemas.microsoft.com/office/drawing/2014/main" id="{E2A34B7B-C71F-B46B-1D27-EF341F7393EB}"/>
                </a:ext>
              </a:extLst>
            </p:cNvPr>
            <p:cNvSpPr/>
            <p:nvPr/>
          </p:nvSpPr>
          <p:spPr>
            <a:xfrm>
              <a:off x="10120486" y="814693"/>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6" name="Group 25">
            <a:extLst>
              <a:ext uri="{FF2B5EF4-FFF2-40B4-BE49-F238E27FC236}">
                <a16:creationId xmlns:a16="http://schemas.microsoft.com/office/drawing/2014/main" id="{9689C963-FBFE-F6A6-8CB8-ED90E7F3E0DA}"/>
              </a:ext>
            </a:extLst>
          </p:cNvPr>
          <p:cNvGrpSpPr/>
          <p:nvPr/>
        </p:nvGrpSpPr>
        <p:grpSpPr>
          <a:xfrm>
            <a:off x="14195180" y="2629410"/>
            <a:ext cx="559046" cy="692832"/>
            <a:chOff x="15526400" y="3343535"/>
            <a:chExt cx="1172983" cy="1324523"/>
          </a:xfrm>
        </p:grpSpPr>
        <p:sp>
          <p:nvSpPr>
            <p:cNvPr id="27"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RISK ESTIMATE DISTANCES</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aphicFrame>
        <p:nvGraphicFramePr>
          <p:cNvPr id="4" name="Tabell 3"/>
          <p:cNvGraphicFramePr>
            <a:graphicFrameLocks noGrp="1"/>
          </p:cNvGraphicFramePr>
          <p:nvPr/>
        </p:nvGraphicFramePr>
        <p:xfrm>
          <a:off x="4825999" y="2454116"/>
          <a:ext cx="5467350" cy="5374005"/>
        </p:xfrm>
        <a:graphic>
          <a:graphicData uri="http://schemas.openxmlformats.org/drawingml/2006/table">
            <a:tbl>
              <a:tblPr/>
              <a:tblGrid>
                <a:gridCol w="1328592">
                  <a:extLst>
                    <a:ext uri="{9D8B030D-6E8A-4147-A177-3AD203B41FA5}">
                      <a16:colId xmlns:a16="http://schemas.microsoft.com/office/drawing/2014/main" val="20000"/>
                    </a:ext>
                  </a:extLst>
                </a:gridCol>
                <a:gridCol w="3149138">
                  <a:extLst>
                    <a:ext uri="{9D8B030D-6E8A-4147-A177-3AD203B41FA5}">
                      <a16:colId xmlns:a16="http://schemas.microsoft.com/office/drawing/2014/main" val="20001"/>
                    </a:ext>
                  </a:extLst>
                </a:gridCol>
                <a:gridCol w="989620">
                  <a:extLst>
                    <a:ext uri="{9D8B030D-6E8A-4147-A177-3AD203B41FA5}">
                      <a16:colId xmlns:a16="http://schemas.microsoft.com/office/drawing/2014/main" val="20002"/>
                    </a:ext>
                  </a:extLst>
                </a:gridCol>
              </a:tblGrid>
              <a:tr h="0">
                <a:tc>
                  <a:txBody>
                    <a:bodyPr/>
                    <a:lstStyle/>
                    <a:p>
                      <a:pPr algn="ctr">
                        <a:lnSpc>
                          <a:spcPct val="115000"/>
                        </a:lnSpc>
                        <a:spcAft>
                          <a:spcPts val="0"/>
                        </a:spcAft>
                      </a:pPr>
                      <a:r>
                        <a:rPr lang="en-US" sz="1100" b="1">
                          <a:latin typeface="Arial"/>
                          <a:ea typeface="Times New Roman"/>
                          <a:cs typeface="Arial"/>
                        </a:rPr>
                        <a:t>Weapon </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ctr">
                        <a:lnSpc>
                          <a:spcPct val="115000"/>
                        </a:lnSpc>
                        <a:spcAft>
                          <a:spcPts val="0"/>
                        </a:spcAft>
                      </a:pPr>
                      <a:r>
                        <a:rPr lang="en-US" sz="1100" b="1">
                          <a:latin typeface="Arial"/>
                          <a:ea typeface="Times New Roman"/>
                          <a:cs typeface="Arial"/>
                        </a:rPr>
                        <a:t>Description</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ctr">
                        <a:lnSpc>
                          <a:spcPct val="115000"/>
                        </a:lnSpc>
                        <a:spcAft>
                          <a:spcPts val="0"/>
                        </a:spcAft>
                      </a:pPr>
                      <a:r>
                        <a:rPr lang="en-US" sz="1100" b="1">
                          <a:latin typeface="Arial"/>
                          <a:ea typeface="Times New Roman"/>
                          <a:cs typeface="Arial"/>
                        </a:rPr>
                        <a:t>0,1 % PI</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extLst>
                  <a:ext uri="{0D108BD9-81ED-4DB2-BD59-A6C34878D82A}">
                    <a16:rowId xmlns:a16="http://schemas.microsoft.com/office/drawing/2014/main" val="10000"/>
                  </a:ext>
                </a:extLst>
              </a:tr>
              <a:tr h="0">
                <a:tc>
                  <a:txBody>
                    <a:bodyPr/>
                    <a:lstStyle/>
                    <a:p>
                      <a:pPr marL="457200">
                        <a:lnSpc>
                          <a:spcPct val="115000"/>
                        </a:lnSpc>
                        <a:spcAft>
                          <a:spcPts val="0"/>
                        </a:spcAft>
                      </a:pPr>
                      <a:r>
                        <a:rPr lang="en-US" sz="1100" b="1">
                          <a:latin typeface="Arial"/>
                          <a:ea typeface="Times New Roman"/>
                          <a:cs typeface="Arial"/>
                        </a:rPr>
                        <a:t>MK-82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0">
                <a:tc>
                  <a:txBody>
                    <a:bodyPr/>
                    <a:lstStyle/>
                    <a:p>
                      <a:pPr marL="457200">
                        <a:lnSpc>
                          <a:spcPct val="115000"/>
                        </a:lnSpc>
                        <a:spcAft>
                          <a:spcPts val="0"/>
                        </a:spcAft>
                      </a:pPr>
                      <a:r>
                        <a:rPr lang="en-US" sz="1100" b="1">
                          <a:latin typeface="Arial"/>
                          <a:ea typeface="Times New Roman"/>
                          <a:cs typeface="Arial"/>
                        </a:rPr>
                        <a:t>MK-83</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0">
                <a:tc>
                  <a:txBody>
                    <a:bodyPr/>
                    <a:lstStyle/>
                    <a:p>
                      <a:pPr marL="457200">
                        <a:lnSpc>
                          <a:spcPct val="115000"/>
                        </a:lnSpc>
                        <a:spcAft>
                          <a:spcPts val="0"/>
                        </a:spcAft>
                      </a:pPr>
                      <a:r>
                        <a:rPr lang="en-US" sz="1100" b="1">
                          <a:latin typeface="Arial"/>
                          <a:ea typeface="Times New Roman"/>
                          <a:cs typeface="Arial"/>
                        </a:rPr>
                        <a:t>MK-84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dirty="0">
                          <a:latin typeface="Arial"/>
                          <a:ea typeface="Times New Roman"/>
                          <a:cs typeface="Arial"/>
                        </a:rPr>
                        <a:t>300</a:t>
                      </a:r>
                      <a:endParaRPr lang="nb-NO" sz="1100" dirty="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0">
                <a:tc>
                  <a:txBody>
                    <a:bodyPr/>
                    <a:lstStyle/>
                    <a:p>
                      <a:pPr marL="457200">
                        <a:lnSpc>
                          <a:spcPct val="115000"/>
                        </a:lnSpc>
                        <a:spcAft>
                          <a:spcPts val="0"/>
                        </a:spcAft>
                      </a:pPr>
                      <a:r>
                        <a:rPr lang="en-US" sz="1100" b="1">
                          <a:latin typeface="Arial"/>
                          <a:ea typeface="Times New Roman"/>
                          <a:cs typeface="Arial"/>
                        </a:rPr>
                        <a:t>GBU-12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0">
                <a:tc>
                  <a:txBody>
                    <a:bodyPr/>
                    <a:lstStyle/>
                    <a:p>
                      <a:pPr marL="457200">
                        <a:lnSpc>
                          <a:spcPct val="115000"/>
                        </a:lnSpc>
                        <a:spcAft>
                          <a:spcPts val="0"/>
                        </a:spcAft>
                      </a:pPr>
                      <a:r>
                        <a:rPr lang="en-US" sz="1100" b="1">
                          <a:latin typeface="Arial"/>
                          <a:ea typeface="Times New Roman"/>
                          <a:cs typeface="Arial"/>
                        </a:rPr>
                        <a:t>GBU-16</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0">
                <a:tc>
                  <a:txBody>
                    <a:bodyPr/>
                    <a:lstStyle/>
                    <a:p>
                      <a:pPr marL="457200">
                        <a:lnSpc>
                          <a:spcPct val="115000"/>
                        </a:lnSpc>
                        <a:spcAft>
                          <a:spcPts val="0"/>
                        </a:spcAft>
                      </a:pPr>
                      <a:r>
                        <a:rPr lang="en-US" sz="1100" b="1">
                          <a:latin typeface="Arial"/>
                          <a:ea typeface="Times New Roman"/>
                          <a:cs typeface="Arial"/>
                        </a:rPr>
                        <a:t>GBU-10</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0">
                <a:tc>
                  <a:txBody>
                    <a:bodyPr/>
                    <a:lstStyle/>
                    <a:p>
                      <a:pPr marL="457200">
                        <a:lnSpc>
                          <a:spcPct val="115000"/>
                        </a:lnSpc>
                        <a:spcAft>
                          <a:spcPts val="0"/>
                        </a:spcAft>
                      </a:pPr>
                      <a:r>
                        <a:rPr lang="en-US" sz="1100" b="1">
                          <a:latin typeface="Arial"/>
                          <a:ea typeface="Times New Roman"/>
                          <a:cs typeface="Arial"/>
                        </a:rPr>
                        <a:t>GBU-24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laserguided, PAweway III, BLU-109</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0">
                <a:tc>
                  <a:txBody>
                    <a:bodyPr/>
                    <a:lstStyle/>
                    <a:p>
                      <a:pPr marL="457200">
                        <a:lnSpc>
                          <a:spcPct val="115000"/>
                        </a:lnSpc>
                        <a:spcAft>
                          <a:spcPts val="0"/>
                        </a:spcAft>
                      </a:pPr>
                      <a:r>
                        <a:rPr lang="en-US" sz="1100" b="1">
                          <a:latin typeface="Arial"/>
                          <a:ea typeface="Times New Roman"/>
                          <a:cs typeface="Arial"/>
                        </a:rPr>
                        <a:t>GBU-38</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0">
                <a:tc>
                  <a:txBody>
                    <a:bodyPr/>
                    <a:lstStyle/>
                    <a:p>
                      <a:pPr marL="457200">
                        <a:lnSpc>
                          <a:spcPct val="115000"/>
                        </a:lnSpc>
                        <a:spcAft>
                          <a:spcPts val="0"/>
                        </a:spcAft>
                      </a:pPr>
                      <a:r>
                        <a:rPr lang="en-US" sz="1100" b="1">
                          <a:latin typeface="Arial"/>
                          <a:ea typeface="Times New Roman"/>
                          <a:cs typeface="Arial"/>
                        </a:rPr>
                        <a:t>GBU-32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r h="0">
                <a:tc>
                  <a:txBody>
                    <a:bodyPr/>
                    <a:lstStyle/>
                    <a:p>
                      <a:pPr marL="457200">
                        <a:lnSpc>
                          <a:spcPct val="115000"/>
                        </a:lnSpc>
                        <a:spcAft>
                          <a:spcPts val="0"/>
                        </a:spcAft>
                      </a:pPr>
                      <a:r>
                        <a:rPr lang="en-US" sz="1100" b="1">
                          <a:latin typeface="Arial"/>
                          <a:ea typeface="Times New Roman"/>
                          <a:cs typeface="Arial"/>
                        </a:rPr>
                        <a:t>GBU-31(V) 1/B</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r h="0">
                <a:tc>
                  <a:txBody>
                    <a:bodyPr/>
                    <a:lstStyle/>
                    <a:p>
                      <a:pPr marL="457200">
                        <a:lnSpc>
                          <a:spcPct val="115000"/>
                        </a:lnSpc>
                        <a:spcAft>
                          <a:spcPts val="0"/>
                        </a:spcAft>
                      </a:pPr>
                      <a:r>
                        <a:rPr lang="en-US" sz="1100" b="1">
                          <a:latin typeface="Arial"/>
                          <a:ea typeface="Times New Roman"/>
                          <a:cs typeface="Arial"/>
                        </a:rPr>
                        <a:t>GBU-31 (V)3(B</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INS/GPS BLU-109</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1"/>
                  </a:ext>
                </a:extLst>
              </a:tr>
              <a:tr h="0">
                <a:tc>
                  <a:txBody>
                    <a:bodyPr/>
                    <a:lstStyle/>
                    <a:p>
                      <a:pPr marL="457200">
                        <a:lnSpc>
                          <a:spcPct val="115000"/>
                        </a:lnSpc>
                        <a:spcAft>
                          <a:spcPts val="0"/>
                        </a:spcAft>
                      </a:pPr>
                      <a:r>
                        <a:rPr lang="en-US" sz="1100" b="1">
                          <a:latin typeface="Arial"/>
                          <a:ea typeface="Times New Roman"/>
                          <a:cs typeface="Arial"/>
                        </a:rPr>
                        <a:t>CBU-87</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2"/>
                  </a:ext>
                </a:extLst>
              </a:tr>
              <a:tr h="0">
                <a:tc>
                  <a:txBody>
                    <a:bodyPr/>
                    <a:lstStyle/>
                    <a:p>
                      <a:pPr marL="457200">
                        <a:lnSpc>
                          <a:spcPct val="115000"/>
                        </a:lnSpc>
                        <a:spcAft>
                          <a:spcPts val="0"/>
                        </a:spcAft>
                      </a:pPr>
                      <a:r>
                        <a:rPr lang="en-US" sz="1100" b="1">
                          <a:latin typeface="Arial"/>
                          <a:ea typeface="Times New Roman"/>
                          <a:cs typeface="Arial"/>
                        </a:rPr>
                        <a:t>CBU-97</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3"/>
                  </a:ext>
                </a:extLst>
              </a:tr>
              <a:tr h="0">
                <a:tc>
                  <a:txBody>
                    <a:bodyPr/>
                    <a:lstStyle/>
                    <a:p>
                      <a:pPr marL="457200">
                        <a:lnSpc>
                          <a:spcPct val="115000"/>
                        </a:lnSpc>
                        <a:spcAft>
                          <a:spcPts val="0"/>
                        </a:spcAft>
                      </a:pPr>
                      <a:r>
                        <a:rPr lang="en-US" sz="1100" b="1">
                          <a:latin typeface="Arial"/>
                          <a:ea typeface="Times New Roman"/>
                          <a:cs typeface="Arial"/>
                        </a:rPr>
                        <a:t>CBU-103</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4"/>
                  </a:ext>
                </a:extLst>
              </a:tr>
              <a:tr h="0">
                <a:tc>
                  <a:txBody>
                    <a:bodyPr/>
                    <a:lstStyle/>
                    <a:p>
                      <a:pPr marL="457200">
                        <a:lnSpc>
                          <a:spcPct val="115000"/>
                        </a:lnSpc>
                        <a:spcAft>
                          <a:spcPts val="0"/>
                        </a:spcAft>
                      </a:pPr>
                      <a:r>
                        <a:rPr lang="en-US" sz="1100" b="1">
                          <a:latin typeface="Arial"/>
                          <a:ea typeface="Times New Roman"/>
                          <a:cs typeface="Arial"/>
                        </a:rPr>
                        <a:t>CBU-105</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5"/>
                  </a:ext>
                </a:extLst>
              </a:tr>
              <a:tr h="0">
                <a:tc>
                  <a:txBody>
                    <a:bodyPr/>
                    <a:lstStyle/>
                    <a:p>
                      <a:pPr marL="457200">
                        <a:lnSpc>
                          <a:spcPct val="115000"/>
                        </a:lnSpc>
                        <a:spcAft>
                          <a:spcPts val="0"/>
                        </a:spcAft>
                      </a:pPr>
                      <a:r>
                        <a:rPr lang="en-US" sz="1100" b="1">
                          <a:latin typeface="Arial"/>
                          <a:ea typeface="Times New Roman"/>
                          <a:cs typeface="Arial"/>
                        </a:rPr>
                        <a:t>MK20 Rockeye</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6"/>
                  </a:ext>
                </a:extLst>
              </a:tr>
              <a:tr h="0">
                <a:tc>
                  <a:txBody>
                    <a:bodyPr/>
                    <a:lstStyle/>
                    <a:p>
                      <a:pPr marL="457200">
                        <a:lnSpc>
                          <a:spcPct val="115000"/>
                        </a:lnSpc>
                        <a:spcAft>
                          <a:spcPts val="0"/>
                        </a:spcAft>
                      </a:pPr>
                      <a:r>
                        <a:rPr lang="en-US" sz="1100" b="1">
                          <a:latin typeface="Arial"/>
                          <a:ea typeface="Times New Roman"/>
                          <a:cs typeface="Arial"/>
                        </a:rPr>
                        <a:t>AGM-65</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7"/>
                  </a:ext>
                </a:extLst>
              </a:tr>
              <a:tr h="0">
                <a:tc>
                  <a:txBody>
                    <a:bodyPr/>
                    <a:lstStyle/>
                    <a:p>
                      <a:pPr marL="457200">
                        <a:lnSpc>
                          <a:spcPct val="115000"/>
                        </a:lnSpc>
                        <a:spcAft>
                          <a:spcPts val="0"/>
                        </a:spcAft>
                      </a:pPr>
                      <a:r>
                        <a:rPr lang="en-US" sz="1100" b="1">
                          <a:latin typeface="Arial"/>
                          <a:ea typeface="Times New Roman"/>
                          <a:cs typeface="Arial"/>
                        </a:rPr>
                        <a:t>AGM-84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8"/>
                  </a:ext>
                </a:extLst>
              </a:tr>
              <a:tr h="0">
                <a:tc>
                  <a:txBody>
                    <a:bodyPr/>
                    <a:lstStyle/>
                    <a:p>
                      <a:pPr marL="457200">
                        <a:lnSpc>
                          <a:spcPct val="115000"/>
                        </a:lnSpc>
                        <a:spcAft>
                          <a:spcPts val="0"/>
                        </a:spcAft>
                      </a:pPr>
                      <a:r>
                        <a:rPr lang="en-US" sz="1100" b="1">
                          <a:latin typeface="Arial"/>
                          <a:ea typeface="Times New Roman"/>
                          <a:cs typeface="Arial"/>
                        </a:rPr>
                        <a:t>AGM-154A</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Cluster</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9"/>
                  </a:ext>
                </a:extLst>
              </a:tr>
              <a:tr h="0">
                <a:tc>
                  <a:txBody>
                    <a:bodyPr/>
                    <a:lstStyle/>
                    <a:p>
                      <a:pPr marL="457200">
                        <a:lnSpc>
                          <a:spcPct val="115000"/>
                        </a:lnSpc>
                        <a:spcAft>
                          <a:spcPts val="0"/>
                        </a:spcAft>
                      </a:pPr>
                      <a:r>
                        <a:rPr lang="en-US" sz="1100" b="1">
                          <a:latin typeface="Arial"/>
                          <a:ea typeface="Times New Roman"/>
                          <a:cs typeface="Arial"/>
                        </a:rPr>
                        <a:t>AGM154C</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hardened targets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0"/>
                  </a:ext>
                </a:extLst>
              </a:tr>
              <a:tr h="0">
                <a:tc>
                  <a:txBody>
                    <a:bodyPr/>
                    <a:lstStyle/>
                    <a:p>
                      <a:pPr marL="457200">
                        <a:lnSpc>
                          <a:spcPct val="115000"/>
                        </a:lnSpc>
                        <a:spcAft>
                          <a:spcPts val="0"/>
                        </a:spcAft>
                      </a:pPr>
                      <a:r>
                        <a:rPr lang="en-US" sz="1100" b="1">
                          <a:latin typeface="Arial"/>
                          <a:ea typeface="Times New Roman"/>
                          <a:cs typeface="Arial"/>
                        </a:rPr>
                        <a:t>2.75” Rockets</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1"/>
                  </a:ext>
                </a:extLst>
              </a:tr>
              <a:tr h="0">
                <a:tc>
                  <a:txBody>
                    <a:bodyPr/>
                    <a:lstStyle/>
                    <a:p>
                      <a:pPr marL="457200">
                        <a:lnSpc>
                          <a:spcPct val="115000"/>
                        </a:lnSpc>
                        <a:spcAft>
                          <a:spcPts val="0"/>
                        </a:spcAft>
                      </a:pPr>
                      <a:r>
                        <a:rPr lang="en-US" sz="1100" b="1">
                          <a:latin typeface="Arial"/>
                          <a:ea typeface="Times New Roman"/>
                          <a:cs typeface="Arial"/>
                        </a:rPr>
                        <a:t>APKWS rockets</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2"/>
                  </a:ext>
                </a:extLst>
              </a:tr>
              <a:tr h="0">
                <a:tc>
                  <a:txBody>
                    <a:bodyPr/>
                    <a:lstStyle/>
                    <a:p>
                      <a:pPr marL="457200">
                        <a:lnSpc>
                          <a:spcPct val="115000"/>
                        </a:lnSpc>
                        <a:spcAft>
                          <a:spcPts val="0"/>
                        </a:spcAft>
                      </a:pPr>
                      <a:r>
                        <a:rPr lang="en-US" sz="1100" b="1">
                          <a:latin typeface="Arial"/>
                          <a:ea typeface="Times New Roman"/>
                          <a:cs typeface="Arial"/>
                        </a:rPr>
                        <a:t>30mm gun</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75</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3"/>
                  </a:ext>
                </a:extLst>
              </a:tr>
              <a:tr h="0">
                <a:tc>
                  <a:txBody>
                    <a:bodyPr/>
                    <a:lstStyle/>
                    <a:p>
                      <a:pPr marL="457200">
                        <a:lnSpc>
                          <a:spcPct val="115000"/>
                        </a:lnSpc>
                        <a:spcAft>
                          <a:spcPts val="0"/>
                        </a:spcAft>
                      </a:pPr>
                      <a:r>
                        <a:rPr lang="en-US" sz="1100" b="1">
                          <a:latin typeface="Arial"/>
                          <a:ea typeface="Times New Roman"/>
                          <a:cs typeface="Arial"/>
                        </a:rPr>
                        <a:t>20mm gun</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dirty="0">
                          <a:latin typeface="Arial"/>
                          <a:ea typeface="Times New Roman"/>
                          <a:cs typeface="Arial"/>
                        </a:rPr>
                        <a:t>50</a:t>
                      </a:r>
                      <a:endParaRPr lang="nb-NO" sz="1100" dirty="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4"/>
                  </a:ext>
                </a:extLst>
              </a:tr>
            </a:tbl>
          </a:graphicData>
        </a:graphic>
      </p:graphicFrame>
      <p:sp>
        <p:nvSpPr>
          <p:cNvPr id="4097" name="Rectangle 1"/>
          <p:cNvSpPr>
            <a:spLocks noChangeArrowheads="1"/>
          </p:cNvSpPr>
          <p:nvPr/>
        </p:nvSpPr>
        <p:spPr bwMode="auto">
          <a:xfrm>
            <a:off x="0" y="0"/>
            <a:ext cx="1511935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br>
              <a:rPr kumimoji="0" lang="nb-NO" sz="1800" b="0" i="0" u="none" strike="noStrike" cap="none" normalizeH="0" baseline="0">
                <a:ln>
                  <a:noFill/>
                </a:ln>
                <a:solidFill>
                  <a:schemeClr val="tx1"/>
                </a:solidFill>
                <a:effectLst/>
                <a:latin typeface="Arial" pitchFamily="34" charset="0"/>
                <a:cs typeface="Arial" pitchFamily="34" charset="0"/>
              </a:rPr>
            </a:br>
            <a:endParaRPr kumimoji="0" lang="nb-NO" sz="1800" b="0" i="0" u="none" strike="noStrike" cap="none" normalizeH="0" baseline="0">
              <a:ln>
                <a:noFill/>
              </a:ln>
              <a:solidFill>
                <a:schemeClr val="tx1"/>
              </a:solidFill>
              <a:effectLst/>
              <a:latin typeface="Arial" pitchFamily="34" charset="0"/>
              <a:cs typeface="Arial" pitchFamily="34" charset="0"/>
            </a:endParaRPr>
          </a:p>
        </p:txBody>
      </p:sp>
      <p:sp>
        <p:nvSpPr>
          <p:cNvPr id="4098" name="Rectangle 2"/>
          <p:cNvSpPr>
            <a:spLocks noChangeArrowheads="1"/>
          </p:cNvSpPr>
          <p:nvPr/>
        </p:nvSpPr>
        <p:spPr bwMode="auto">
          <a:xfrm>
            <a:off x="0" y="0"/>
            <a:ext cx="4989513" cy="7938"/>
          </a:xfrm>
          <a:prstGeom prst="rect">
            <a:avLst/>
          </a:prstGeom>
          <a:solidFill>
            <a:srgbClr val="000000"/>
          </a:solidFill>
          <a:ln w="9525">
            <a:solidFill>
              <a:schemeClr val="tx1"/>
            </a:solidFill>
            <a:prstDash val="solid"/>
            <a:miter lim="800000"/>
            <a:headEnd/>
            <a:tailEnd/>
          </a:ln>
          <a:effectLst/>
        </p:spPr>
        <p:txBody>
          <a:bodyPr vert="horz" wrap="none" lIns="91440" tIns="45720" rIns="91440" bIns="45720" numCol="1" anchor="ctr" anchorCtr="0" compatLnSpc="1">
            <a:prstTxWarp prst="textNoShape">
              <a:avLst/>
            </a:prstTxWarp>
            <a:spAutoFit/>
          </a:bodyPr>
          <a:lstStyle/>
          <a:p>
            <a:endParaRPr lang="en-US"/>
          </a:p>
        </p:txBody>
      </p:sp>
      <p:sp>
        <p:nvSpPr>
          <p:cNvPr id="4099" name="Rectangle 3"/>
          <p:cNvSpPr>
            <a:spLocks noChangeArrowheads="1"/>
          </p:cNvSpPr>
          <p:nvPr/>
        </p:nvSpPr>
        <p:spPr bwMode="auto">
          <a:xfrm>
            <a:off x="0" y="9959334"/>
            <a:ext cx="1511935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GB" sz="1000" b="0" i="0" u="none" strike="noStrike" cap="none" normalizeH="0" baseline="30000" dirty="0">
                <a:ln>
                  <a:noFill/>
                </a:ln>
                <a:solidFill>
                  <a:schemeClr val="tx1"/>
                </a:solidFill>
                <a:effectLst/>
                <a:latin typeface="Arial" pitchFamily="34" charset="0"/>
                <a:ea typeface="Times New Roman" pitchFamily="18" charset="0"/>
                <a:cs typeface="Times New Roman" pitchFamily="18" charset="0"/>
                <a:hlinkClick r:id="" action="ppaction://noaction"/>
              </a:rPr>
              <a:t>[</a:t>
            </a:r>
            <a:r>
              <a:rPr kumimoji="0" lang="en-GB" sz="1000" b="0" i="0" u="none" strike="noStrike" cap="none" normalizeH="0" baseline="30000" dirty="0" bmk="">
                <a:ln>
                  <a:noFill/>
                </a:ln>
                <a:solidFill>
                  <a:schemeClr val="tx1"/>
                </a:solidFill>
                <a:effectLst/>
                <a:latin typeface="Arial" pitchFamily="34" charset="0"/>
                <a:ea typeface="Times New Roman" pitchFamily="18" charset="0"/>
                <a:cs typeface="Times New Roman" pitchFamily="18" charset="0"/>
                <a:hlinkClick r:id="" action="ppaction://noaction"/>
              </a:rPr>
              <a:t>1]</a:t>
            </a:r>
            <a:r>
              <a:rPr kumimoji="0" lang="en-GB"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PI: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Probability</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of</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incapacitation</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a:t>
            </a:r>
            <a:r>
              <a:rPr kumimoji="0" lang="en-GB"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Incapacitation means that a soldier that stands within this distance is physically unable to function in an assault within a 5-minute period after an attack. Ordnance delivery inside 0.1% PI distances will be considered as “danger close.”</a:t>
            </a:r>
            <a:endParaRPr kumimoji="0" lang="en-GB" sz="1800" b="0" i="0" u="none" strike="noStrike" cap="none" normalizeH="0" baseline="0" dirty="0">
              <a:ln>
                <a:noFill/>
              </a:ln>
              <a:solidFill>
                <a:schemeClr val="tx1"/>
              </a:solidFill>
              <a:effectLst/>
              <a:latin typeface="Arial" pitchFamily="34" charset="0"/>
              <a:cs typeface="Arial" pitchFamily="34" charset="0"/>
            </a:endParaRPr>
          </a:p>
        </p:txBody>
      </p:sp>
    </p:spTree>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COLLATERAL DAMAGE ESTIMATION</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
        <p:nvSpPr>
          <p:cNvPr id="4" name="TekstSylinder 3"/>
          <p:cNvSpPr txBox="1"/>
          <p:nvPr/>
        </p:nvSpPr>
        <p:spPr>
          <a:xfrm>
            <a:off x="749030" y="4231532"/>
            <a:ext cx="7023370" cy="3539430"/>
          </a:xfrm>
          <a:prstGeom prst="rect">
            <a:avLst/>
          </a:prstGeom>
          <a:noFill/>
        </p:spPr>
        <p:txBody>
          <a:bodyPr wrap="square" rtlCol="0">
            <a:spAutoFit/>
          </a:bodyPr>
          <a:lstStyle/>
          <a:p>
            <a:pPr lvl="0"/>
            <a:r>
              <a:rPr lang="nb-NO" dirty="0" err="1"/>
              <a:t>Collateral</a:t>
            </a:r>
            <a:r>
              <a:rPr lang="nb-NO" dirty="0"/>
              <a:t> </a:t>
            </a:r>
            <a:r>
              <a:rPr lang="nb-NO" dirty="0" err="1"/>
              <a:t>Effect</a:t>
            </a:r>
            <a:r>
              <a:rPr lang="nb-NO" dirty="0"/>
              <a:t> Radius (CER) is </a:t>
            </a:r>
            <a:r>
              <a:rPr lang="nb-NO" dirty="0" err="1"/>
              <a:t>based</a:t>
            </a:r>
            <a:r>
              <a:rPr lang="nb-NO" dirty="0"/>
              <a:t> in Risk </a:t>
            </a:r>
            <a:r>
              <a:rPr lang="nb-NO" dirty="0" err="1"/>
              <a:t>Estimates</a:t>
            </a:r>
            <a:r>
              <a:rPr lang="nb-NO" dirty="0"/>
              <a:t> </a:t>
            </a:r>
            <a:r>
              <a:rPr lang="nb-NO" dirty="0" err="1"/>
              <a:t>Distances</a:t>
            </a:r>
            <a:r>
              <a:rPr lang="nb-NO" dirty="0"/>
              <a:t>.</a:t>
            </a:r>
          </a:p>
          <a:p>
            <a:pPr lvl="0"/>
            <a:r>
              <a:rPr lang="nb-NO" dirty="0"/>
              <a:t>CER is </a:t>
            </a:r>
            <a:r>
              <a:rPr lang="nb-NO" dirty="0" err="1"/>
              <a:t>based</a:t>
            </a:r>
            <a:r>
              <a:rPr lang="nb-NO" dirty="0"/>
              <a:t> </a:t>
            </a:r>
            <a:r>
              <a:rPr lang="nb-NO" dirty="0" err="1"/>
              <a:t>on</a:t>
            </a:r>
            <a:r>
              <a:rPr lang="nb-NO" dirty="0"/>
              <a:t> Risk </a:t>
            </a:r>
            <a:r>
              <a:rPr lang="nb-NO" dirty="0" err="1"/>
              <a:t>Estimate</a:t>
            </a:r>
            <a:r>
              <a:rPr lang="nb-NO" dirty="0"/>
              <a:t> </a:t>
            </a:r>
            <a:r>
              <a:rPr lang="nb-NO" dirty="0" err="1"/>
              <a:t>Distances</a:t>
            </a:r>
            <a:r>
              <a:rPr lang="nb-NO" dirty="0"/>
              <a:t> (</a:t>
            </a:r>
            <a:r>
              <a:rPr lang="nb-NO" dirty="0" err="1"/>
              <a:t>listed</a:t>
            </a:r>
            <a:r>
              <a:rPr lang="nb-NO" dirty="0"/>
              <a:t> in SPINS).</a:t>
            </a:r>
          </a:p>
          <a:p>
            <a:pPr lvl="0"/>
            <a:endParaRPr lang="nb-NO" dirty="0"/>
          </a:p>
          <a:p>
            <a:pPr lvl="0"/>
            <a:r>
              <a:rPr lang="nb-NO" b="1" dirty="0"/>
              <a:t>CDE 1</a:t>
            </a:r>
            <a:r>
              <a:rPr lang="nb-NO" dirty="0"/>
              <a:t>: </a:t>
            </a:r>
            <a:r>
              <a:rPr lang="nb-NO" dirty="0" err="1"/>
              <a:t>Military</a:t>
            </a:r>
            <a:r>
              <a:rPr lang="nb-NO" dirty="0"/>
              <a:t> target (legal </a:t>
            </a:r>
            <a:r>
              <a:rPr lang="nb-NO" dirty="0" err="1"/>
              <a:t>military</a:t>
            </a:r>
            <a:r>
              <a:rPr lang="nb-NO" dirty="0"/>
              <a:t> target), </a:t>
            </a:r>
            <a:r>
              <a:rPr lang="nb-NO" dirty="0" err="1"/>
              <a:t>no</a:t>
            </a:r>
            <a:r>
              <a:rPr lang="nb-NO" dirty="0"/>
              <a:t> </a:t>
            </a:r>
            <a:r>
              <a:rPr lang="nb-NO" dirty="0" err="1"/>
              <a:t>restriction</a:t>
            </a:r>
            <a:endParaRPr lang="nb-NO" dirty="0"/>
          </a:p>
          <a:p>
            <a:pPr lvl="0"/>
            <a:r>
              <a:rPr lang="nb-NO" b="1" dirty="0"/>
              <a:t>CDE 2</a:t>
            </a:r>
            <a:r>
              <a:rPr lang="nb-NO" dirty="0"/>
              <a:t>: </a:t>
            </a:r>
            <a:r>
              <a:rPr lang="nb-NO" dirty="0" err="1"/>
              <a:t>Structure</a:t>
            </a:r>
            <a:r>
              <a:rPr lang="nb-NO" dirty="0"/>
              <a:t> </a:t>
            </a:r>
            <a:r>
              <a:rPr lang="nb-NO" dirty="0" err="1"/>
              <a:t>within</a:t>
            </a:r>
            <a:r>
              <a:rPr lang="nb-NO" dirty="0"/>
              <a:t> CER, </a:t>
            </a:r>
            <a:r>
              <a:rPr lang="nb-NO" dirty="0" err="1"/>
              <a:t>but</a:t>
            </a:r>
            <a:r>
              <a:rPr lang="nb-NO" dirty="0"/>
              <a:t> </a:t>
            </a:r>
            <a:r>
              <a:rPr lang="nb-NO" dirty="0" err="1"/>
              <a:t>no</a:t>
            </a:r>
            <a:r>
              <a:rPr lang="nb-NO" dirty="0"/>
              <a:t> </a:t>
            </a:r>
            <a:r>
              <a:rPr lang="nb-NO" dirty="0" err="1"/>
              <a:t>collateral</a:t>
            </a:r>
            <a:r>
              <a:rPr lang="nb-NO" dirty="0"/>
              <a:t> </a:t>
            </a:r>
            <a:r>
              <a:rPr lang="nb-NO" dirty="0" err="1"/>
              <a:t>issue</a:t>
            </a:r>
            <a:r>
              <a:rPr lang="nb-NO" dirty="0"/>
              <a:t> (</a:t>
            </a:r>
            <a:r>
              <a:rPr lang="nb-NO" dirty="0" err="1"/>
              <a:t>storage</a:t>
            </a:r>
            <a:r>
              <a:rPr lang="nb-NO" dirty="0"/>
              <a:t>, hut, </a:t>
            </a:r>
            <a:r>
              <a:rPr lang="nb-NO" dirty="0" err="1"/>
              <a:t>small</a:t>
            </a:r>
            <a:r>
              <a:rPr lang="nb-NO" dirty="0"/>
              <a:t> </a:t>
            </a:r>
            <a:r>
              <a:rPr lang="nb-NO" dirty="0" err="1"/>
              <a:t>construction</a:t>
            </a:r>
            <a:r>
              <a:rPr lang="nb-NO" dirty="0"/>
              <a:t>). No </a:t>
            </a:r>
            <a:r>
              <a:rPr lang="nb-NO" dirty="0" err="1"/>
              <a:t>cluster</a:t>
            </a:r>
            <a:r>
              <a:rPr lang="nb-NO" dirty="0"/>
              <a:t> </a:t>
            </a:r>
            <a:r>
              <a:rPr lang="nb-NO" dirty="0" err="1"/>
              <a:t>munitions</a:t>
            </a:r>
            <a:r>
              <a:rPr lang="nb-NO" dirty="0"/>
              <a:t> </a:t>
            </a:r>
            <a:r>
              <a:rPr lang="nb-NO" dirty="0" err="1"/>
              <a:t>allowed</a:t>
            </a:r>
            <a:r>
              <a:rPr lang="nb-NO" dirty="0"/>
              <a:t> and FAH </a:t>
            </a:r>
            <a:r>
              <a:rPr lang="nb-NO" dirty="0" err="1"/>
              <a:t>need</a:t>
            </a:r>
            <a:r>
              <a:rPr lang="nb-NO" dirty="0"/>
              <a:t> to </a:t>
            </a:r>
            <a:r>
              <a:rPr lang="nb-NO" dirty="0" err="1"/>
              <a:t>take</a:t>
            </a:r>
            <a:r>
              <a:rPr lang="nb-NO" dirty="0"/>
              <a:t> </a:t>
            </a:r>
            <a:r>
              <a:rPr lang="nb-NO" dirty="0" err="1"/>
              <a:t>structure</a:t>
            </a:r>
            <a:r>
              <a:rPr lang="nb-NO" dirty="0"/>
              <a:t> in </a:t>
            </a:r>
            <a:r>
              <a:rPr lang="nb-NO" dirty="0" err="1"/>
              <a:t>minde</a:t>
            </a:r>
            <a:r>
              <a:rPr lang="nb-NO" dirty="0"/>
              <a:t> to </a:t>
            </a:r>
            <a:r>
              <a:rPr lang="nb-NO" dirty="0" err="1"/>
              <a:t>avoid</a:t>
            </a:r>
            <a:r>
              <a:rPr lang="nb-NO" dirty="0"/>
              <a:t> </a:t>
            </a:r>
            <a:r>
              <a:rPr lang="nb-NO" dirty="0" err="1"/>
              <a:t>damage</a:t>
            </a:r>
            <a:r>
              <a:rPr lang="nb-NO" dirty="0"/>
              <a:t>. </a:t>
            </a:r>
          </a:p>
          <a:p>
            <a:pPr lvl="0"/>
            <a:r>
              <a:rPr lang="nb-NO" b="1" dirty="0"/>
              <a:t>CDE 3</a:t>
            </a:r>
            <a:r>
              <a:rPr lang="nb-NO" dirty="0"/>
              <a:t>: </a:t>
            </a:r>
            <a:r>
              <a:rPr lang="nb-NO" dirty="0" err="1"/>
              <a:t>Civilian</a:t>
            </a:r>
            <a:r>
              <a:rPr lang="nb-NO" dirty="0"/>
              <a:t> </a:t>
            </a:r>
            <a:r>
              <a:rPr lang="nb-NO" dirty="0" err="1"/>
              <a:t>structure</a:t>
            </a:r>
            <a:r>
              <a:rPr lang="nb-NO" dirty="0"/>
              <a:t> </a:t>
            </a:r>
            <a:r>
              <a:rPr lang="nb-NO" dirty="0" err="1"/>
              <a:t>within</a:t>
            </a:r>
            <a:r>
              <a:rPr lang="nb-NO" dirty="0"/>
              <a:t> CER  (</a:t>
            </a:r>
            <a:r>
              <a:rPr lang="nb-NO" dirty="0" err="1"/>
              <a:t>Residential</a:t>
            </a:r>
            <a:r>
              <a:rPr lang="nb-NO" dirty="0"/>
              <a:t> </a:t>
            </a:r>
            <a:r>
              <a:rPr lang="nb-NO" dirty="0" err="1"/>
              <a:t>buildings</a:t>
            </a:r>
            <a:r>
              <a:rPr lang="nb-NO" dirty="0"/>
              <a:t>, </a:t>
            </a:r>
            <a:r>
              <a:rPr lang="nb-NO" dirty="0" err="1"/>
              <a:t>houses</a:t>
            </a:r>
            <a:r>
              <a:rPr lang="nb-NO" dirty="0"/>
              <a:t>, </a:t>
            </a:r>
            <a:r>
              <a:rPr lang="nb-NO" dirty="0" err="1"/>
              <a:t>structures</a:t>
            </a:r>
            <a:r>
              <a:rPr lang="nb-NO" dirty="0"/>
              <a:t> </a:t>
            </a:r>
            <a:r>
              <a:rPr lang="nb-NO" dirty="0" err="1"/>
              <a:t>that</a:t>
            </a:r>
            <a:r>
              <a:rPr lang="nb-NO" dirty="0"/>
              <a:t> </a:t>
            </a:r>
            <a:r>
              <a:rPr lang="nb-NO" dirty="0" err="1"/>
              <a:t>can</a:t>
            </a:r>
            <a:r>
              <a:rPr lang="nb-NO" dirty="0"/>
              <a:t> </a:t>
            </a:r>
            <a:r>
              <a:rPr lang="nb-NO" dirty="0" err="1"/>
              <a:t>cause</a:t>
            </a:r>
            <a:r>
              <a:rPr lang="nb-NO" dirty="0"/>
              <a:t> </a:t>
            </a:r>
            <a:r>
              <a:rPr lang="nb-NO" dirty="0" err="1"/>
              <a:t>secondary</a:t>
            </a:r>
            <a:r>
              <a:rPr lang="nb-NO" dirty="0"/>
              <a:t> </a:t>
            </a:r>
            <a:r>
              <a:rPr lang="nb-NO" dirty="0" err="1"/>
              <a:t>explosion</a:t>
            </a:r>
            <a:r>
              <a:rPr lang="nb-NO" dirty="0"/>
              <a:t>, </a:t>
            </a:r>
            <a:r>
              <a:rPr lang="nb-NO" dirty="0" err="1"/>
              <a:t>such</a:t>
            </a:r>
            <a:r>
              <a:rPr lang="nb-NO" dirty="0"/>
              <a:t> as </a:t>
            </a:r>
            <a:r>
              <a:rPr lang="nb-NO" dirty="0" err="1"/>
              <a:t>fuel</a:t>
            </a:r>
            <a:r>
              <a:rPr lang="nb-NO" dirty="0"/>
              <a:t> </a:t>
            </a:r>
            <a:r>
              <a:rPr lang="nb-NO" dirty="0" err="1"/>
              <a:t>storages</a:t>
            </a:r>
            <a:r>
              <a:rPr lang="nb-NO" dirty="0"/>
              <a:t>), </a:t>
            </a:r>
            <a:r>
              <a:rPr lang="nb-NO" dirty="0" err="1"/>
              <a:t>Precision</a:t>
            </a:r>
            <a:r>
              <a:rPr lang="nb-NO" dirty="0"/>
              <a:t> </a:t>
            </a:r>
            <a:r>
              <a:rPr lang="nb-NO" dirty="0" err="1"/>
              <a:t>guided</a:t>
            </a:r>
            <a:r>
              <a:rPr lang="nb-NO" dirty="0"/>
              <a:t> </a:t>
            </a:r>
            <a:r>
              <a:rPr lang="nb-NO" dirty="0" err="1"/>
              <a:t>munitons</a:t>
            </a:r>
            <a:r>
              <a:rPr lang="nb-NO" dirty="0"/>
              <a:t> </a:t>
            </a:r>
            <a:r>
              <a:rPr lang="nb-NO" dirty="0" err="1"/>
              <a:t>neededl</a:t>
            </a:r>
            <a:endParaRPr lang="nb-NO" dirty="0"/>
          </a:p>
          <a:p>
            <a:pPr lvl="0"/>
            <a:r>
              <a:rPr lang="nb-NO" b="1" dirty="0"/>
              <a:t>CDE 4: </a:t>
            </a:r>
            <a:r>
              <a:rPr lang="nb-NO" dirty="0" err="1"/>
              <a:t>Civilian</a:t>
            </a:r>
            <a:r>
              <a:rPr lang="nb-NO" dirty="0"/>
              <a:t> </a:t>
            </a:r>
            <a:r>
              <a:rPr lang="nb-NO" dirty="0" err="1"/>
              <a:t>structure</a:t>
            </a:r>
            <a:r>
              <a:rPr lang="nb-NO" dirty="0"/>
              <a:t> </a:t>
            </a:r>
            <a:r>
              <a:rPr lang="nb-NO" dirty="0" err="1"/>
              <a:t>within</a:t>
            </a:r>
            <a:r>
              <a:rPr lang="nb-NO" dirty="0"/>
              <a:t> CER and </a:t>
            </a:r>
            <a:r>
              <a:rPr lang="nb-NO" dirty="0" err="1"/>
              <a:t>likely</a:t>
            </a:r>
            <a:r>
              <a:rPr lang="nb-NO" dirty="0"/>
              <a:t> </a:t>
            </a:r>
            <a:r>
              <a:rPr lang="nb-NO" dirty="0" err="1"/>
              <a:t>damaged</a:t>
            </a:r>
            <a:r>
              <a:rPr lang="nb-NO" dirty="0"/>
              <a:t> by </a:t>
            </a:r>
            <a:r>
              <a:rPr lang="nb-NO" dirty="0" err="1"/>
              <a:t>attack</a:t>
            </a:r>
            <a:r>
              <a:rPr lang="nb-NO" dirty="0"/>
              <a:t>. </a:t>
            </a:r>
            <a:r>
              <a:rPr lang="nb-NO" dirty="0" err="1"/>
              <a:t>Damages</a:t>
            </a:r>
            <a:r>
              <a:rPr lang="nb-NO" dirty="0"/>
              <a:t> </a:t>
            </a:r>
            <a:r>
              <a:rPr lang="nb-NO" dirty="0" err="1"/>
              <a:t>minimized</a:t>
            </a:r>
            <a:r>
              <a:rPr lang="nb-NO" dirty="0"/>
              <a:t> by FAH and </a:t>
            </a:r>
            <a:r>
              <a:rPr lang="nb-NO" dirty="0" err="1"/>
              <a:t>delayed</a:t>
            </a:r>
            <a:r>
              <a:rPr lang="nb-NO" dirty="0"/>
              <a:t> </a:t>
            </a:r>
            <a:r>
              <a:rPr lang="nb-NO" dirty="0" err="1"/>
              <a:t>fuze</a:t>
            </a:r>
            <a:r>
              <a:rPr lang="nb-NO" dirty="0"/>
              <a:t> settings. JFACC </a:t>
            </a:r>
            <a:r>
              <a:rPr lang="nb-NO" dirty="0" err="1"/>
              <a:t>approval</a:t>
            </a:r>
            <a:r>
              <a:rPr lang="nb-NO" dirty="0"/>
              <a:t> </a:t>
            </a:r>
            <a:r>
              <a:rPr lang="nb-NO" dirty="0" err="1"/>
              <a:t>agency</a:t>
            </a:r>
            <a:r>
              <a:rPr lang="nb-NO" dirty="0"/>
              <a:t> for CDE 4 targets.  (AWACS </a:t>
            </a:r>
            <a:r>
              <a:rPr lang="nb-NO" dirty="0" err="1"/>
              <a:t>delegated</a:t>
            </a:r>
            <a:r>
              <a:rPr lang="nb-NO" dirty="0"/>
              <a:t> during </a:t>
            </a:r>
            <a:r>
              <a:rPr lang="nb-NO" dirty="0" err="1"/>
              <a:t>missions</a:t>
            </a:r>
            <a:r>
              <a:rPr lang="nb-NO" dirty="0"/>
              <a:t>.</a:t>
            </a:r>
          </a:p>
          <a:p>
            <a:pPr lvl="0"/>
            <a:r>
              <a:rPr lang="nb-NO" b="1" dirty="0"/>
              <a:t>CDE 5: </a:t>
            </a:r>
            <a:r>
              <a:rPr lang="nb-NO" dirty="0" err="1"/>
              <a:t>Civilian</a:t>
            </a:r>
            <a:r>
              <a:rPr lang="nb-NO" dirty="0"/>
              <a:t> </a:t>
            </a:r>
            <a:r>
              <a:rPr lang="nb-NO" dirty="0" err="1"/>
              <a:t>casualites</a:t>
            </a:r>
            <a:r>
              <a:rPr lang="nb-NO" dirty="0"/>
              <a:t> </a:t>
            </a:r>
            <a:r>
              <a:rPr lang="nb-NO" dirty="0" err="1"/>
              <a:t>expected</a:t>
            </a:r>
            <a:r>
              <a:rPr lang="nb-NO" dirty="0"/>
              <a:t>, CJTF-HQ </a:t>
            </a:r>
            <a:r>
              <a:rPr lang="nb-NO" dirty="0" err="1"/>
              <a:t>approval</a:t>
            </a:r>
            <a:r>
              <a:rPr lang="nb-NO" dirty="0"/>
              <a:t> </a:t>
            </a:r>
            <a:r>
              <a:rPr lang="nb-NO" dirty="0" err="1"/>
              <a:t>needed</a:t>
            </a:r>
            <a:r>
              <a:rPr lang="nb-NO" dirty="0"/>
              <a:t> for striking CDE 5 targets.</a:t>
            </a:r>
          </a:p>
          <a:p>
            <a:endParaRPr lang="en-US" dirty="0"/>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pic>
        <p:nvPicPr>
          <p:cNvPr id="39" name="Picture 38" descr="A screenshot of a computer&#10;&#10;Description automatically generated">
            <a:extLst>
              <a:ext uri="{FF2B5EF4-FFF2-40B4-BE49-F238E27FC236}">
                <a16:creationId xmlns:a16="http://schemas.microsoft.com/office/drawing/2014/main" id="{1692677D-7157-51CB-839A-6051180C5A91}"/>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47000"/>
                    </a14:imgEffect>
                    <a14:imgEffect>
                      <a14:saturation sat="0"/>
                    </a14:imgEffect>
                    <a14:imgEffect>
                      <a14:brightnessContrast bright="14000" contrast="27000"/>
                    </a14:imgEffect>
                  </a14:imgLayer>
                </a14:imgProps>
              </a:ext>
            </a:extLst>
          </a:blip>
          <a:srcRect l="6150" t="3503" r="26494" b="3711"/>
          <a:stretch/>
        </p:blipFill>
        <p:spPr>
          <a:xfrm>
            <a:off x="-860" y="1905734"/>
            <a:ext cx="15118275" cy="8786079"/>
          </a:xfrm>
          <a:prstGeom prst="rect">
            <a:avLst/>
          </a:prstGeom>
        </p:spPr>
      </p:pic>
      <p:pic>
        <p:nvPicPr>
          <p:cNvPr id="11" name="Picture 3"/>
          <p:cNvPicPr>
            <a:picLocks noChangeAspect="1" noChangeArrowheads="1"/>
          </p:cNvPicPr>
          <p:nvPr/>
        </p:nvPicPr>
        <p:blipFill>
          <a:blip r:embed="rId5"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sp>
        <p:nvSpPr>
          <p:cNvPr id="23" name="TextBox 22">
            <a:extLst>
              <a:ext uri="{FF2B5EF4-FFF2-40B4-BE49-F238E27FC236}">
                <a16:creationId xmlns:a16="http://schemas.microsoft.com/office/drawing/2014/main" id="{431AFF2A-4E1E-27FF-EF83-BEAD05214417}"/>
              </a:ext>
            </a:extLst>
          </p:cNvPr>
          <p:cNvSpPr txBox="1"/>
          <p:nvPr/>
        </p:nvSpPr>
        <p:spPr>
          <a:xfrm>
            <a:off x="2464354" y="368119"/>
            <a:ext cx="6631067" cy="400110"/>
          </a:xfrm>
          <a:prstGeom prst="rect">
            <a:avLst/>
          </a:prstGeom>
          <a:noFill/>
        </p:spPr>
        <p:txBody>
          <a:bodyPr wrap="square">
            <a:spAutoFit/>
          </a:bodyPr>
          <a:lstStyle/>
          <a:p>
            <a:pPr marL="0" lvl="0" indent="0" algn="l" rtl="0">
              <a:spcBef>
                <a:spcPts val="0"/>
              </a:spcBef>
              <a:spcAft>
                <a:spcPts val="0"/>
              </a:spcAft>
              <a:buNone/>
            </a:pPr>
            <a:r>
              <a:rPr lang="en-GB" sz="2000" b="1" dirty="0"/>
              <a:t>FACILITY OUTLINE GRAPHIC</a:t>
            </a:r>
            <a:r>
              <a:rPr lang="en-GB" sz="2000" b="1" dirty="0">
                <a:solidFill>
                  <a:schemeClr val="dk1"/>
                </a:solidFill>
              </a:rPr>
              <a:t> [X]</a:t>
            </a:r>
            <a:endParaRPr lang="en-GB" sz="2000" b="1" dirty="0"/>
          </a:p>
        </p:txBody>
      </p:sp>
      <p:grpSp>
        <p:nvGrpSpPr>
          <p:cNvPr id="24" name="Group 23">
            <a:extLst>
              <a:ext uri="{FF2B5EF4-FFF2-40B4-BE49-F238E27FC236}">
                <a16:creationId xmlns:a16="http://schemas.microsoft.com/office/drawing/2014/main" id="{F7748AB6-BD5A-6918-420A-95A7081DDB21}"/>
              </a:ext>
            </a:extLst>
          </p:cNvPr>
          <p:cNvGrpSpPr/>
          <p:nvPr/>
        </p:nvGrpSpPr>
        <p:grpSpPr>
          <a:xfrm rot="21200584">
            <a:off x="14195180" y="2629410"/>
            <a:ext cx="559046" cy="692832"/>
            <a:chOff x="15526400" y="3343535"/>
            <a:chExt cx="1172983" cy="1324523"/>
          </a:xfrm>
        </p:grpSpPr>
        <p:sp>
          <p:nvSpPr>
            <p:cNvPr id="25" name="Freeform: Shape 24">
              <a:extLst>
                <a:ext uri="{FF2B5EF4-FFF2-40B4-BE49-F238E27FC236}">
                  <a16:creationId xmlns:a16="http://schemas.microsoft.com/office/drawing/2014/main" id="{ACDC6574-366E-148B-64FE-BE7FD6558C93}"/>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Google Shape;66;p14">
              <a:extLst>
                <a:ext uri="{FF2B5EF4-FFF2-40B4-BE49-F238E27FC236}">
                  <a16:creationId xmlns:a16="http://schemas.microsoft.com/office/drawing/2014/main" id="{FCE1BA34-A363-9D1B-1F15-6E707270296B}"/>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grpSp>
        <p:nvGrpSpPr>
          <p:cNvPr id="12" name="Group 11">
            <a:extLst>
              <a:ext uri="{FF2B5EF4-FFF2-40B4-BE49-F238E27FC236}">
                <a16:creationId xmlns:a16="http://schemas.microsoft.com/office/drawing/2014/main" id="{9EA34E18-745F-416D-85CC-088D37411FB7}"/>
              </a:ext>
            </a:extLst>
          </p:cNvPr>
          <p:cNvGrpSpPr/>
          <p:nvPr/>
        </p:nvGrpSpPr>
        <p:grpSpPr>
          <a:xfrm>
            <a:off x="1" y="0"/>
            <a:ext cx="15119349" cy="1980670"/>
            <a:chOff x="1" y="0"/>
            <a:chExt cx="15119349" cy="1980670"/>
          </a:xfrm>
        </p:grpSpPr>
        <p:sp>
          <p:nvSpPr>
            <p:cNvPr id="13" name="TextBox 12">
              <a:extLst>
                <a:ext uri="{FF2B5EF4-FFF2-40B4-BE49-F238E27FC236}">
                  <a16:creationId xmlns:a16="http://schemas.microsoft.com/office/drawing/2014/main" id="{939BE296-B7BA-DB9B-D2BF-18FEE236C61F}"/>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14" name="Picture 3">
              <a:extLst>
                <a:ext uri="{FF2B5EF4-FFF2-40B4-BE49-F238E27FC236}">
                  <a16:creationId xmlns:a16="http://schemas.microsoft.com/office/drawing/2014/main" id="{EE316E08-8703-6953-09D6-B5CF3BB988E0}"/>
                </a:ext>
              </a:extLst>
            </p:cNvPr>
            <p:cNvPicPr>
              <a:picLocks noChangeAspect="1" noChangeArrowheads="1"/>
            </p:cNvPicPr>
            <p:nvPr/>
          </p:nvPicPr>
          <p:blipFill>
            <a:blip r:embed="rId5"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15" name="Group 14">
              <a:extLst>
                <a:ext uri="{FF2B5EF4-FFF2-40B4-BE49-F238E27FC236}">
                  <a16:creationId xmlns:a16="http://schemas.microsoft.com/office/drawing/2014/main" id="{C695040A-17D8-4FF9-ABEC-C6F05353F062}"/>
                </a:ext>
              </a:extLst>
            </p:cNvPr>
            <p:cNvGrpSpPr/>
            <p:nvPr/>
          </p:nvGrpSpPr>
          <p:grpSpPr>
            <a:xfrm>
              <a:off x="1" y="0"/>
              <a:ext cx="15119349" cy="1921524"/>
              <a:chOff x="1" y="-1616"/>
              <a:chExt cx="15119349" cy="1921524"/>
            </a:xfrm>
          </p:grpSpPr>
          <p:sp>
            <p:nvSpPr>
              <p:cNvPr id="33" name="Rectangle 32">
                <a:extLst>
                  <a:ext uri="{FF2B5EF4-FFF2-40B4-BE49-F238E27FC236}">
                    <a16:creationId xmlns:a16="http://schemas.microsoft.com/office/drawing/2014/main" id="{A90AE6F6-6D1E-C46F-AC74-BD6BB97AA4D8}"/>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extLst>
                  <a:ext uri="{FF2B5EF4-FFF2-40B4-BE49-F238E27FC236}">
                    <a16:creationId xmlns:a16="http://schemas.microsoft.com/office/drawing/2014/main" id="{6153A308-17CD-CEF5-E466-C39CD8A426B9}"/>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Rectangle 34">
                <a:extLst>
                  <a:ext uri="{FF2B5EF4-FFF2-40B4-BE49-F238E27FC236}">
                    <a16:creationId xmlns:a16="http://schemas.microsoft.com/office/drawing/2014/main" id="{18DD03D4-BCE0-17BD-DDB0-E0A9F67910F4}"/>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Rectangle 35">
                <a:extLst>
                  <a:ext uri="{FF2B5EF4-FFF2-40B4-BE49-F238E27FC236}">
                    <a16:creationId xmlns:a16="http://schemas.microsoft.com/office/drawing/2014/main" id="{89ACA82D-33C9-E589-1AEC-D86528D14990}"/>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Rectangle 36">
                <a:extLst>
                  <a:ext uri="{FF2B5EF4-FFF2-40B4-BE49-F238E27FC236}">
                    <a16:creationId xmlns:a16="http://schemas.microsoft.com/office/drawing/2014/main" id="{9B9EE4ED-67AA-7D37-E40A-B4F9DC29C7FB}"/>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Rectangle 37">
                <a:extLst>
                  <a:ext uri="{FF2B5EF4-FFF2-40B4-BE49-F238E27FC236}">
                    <a16:creationId xmlns:a16="http://schemas.microsoft.com/office/drawing/2014/main" id="{CB18DC98-F764-B55D-E312-562DB84A5B06}"/>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7" name="TextBox 26">
              <a:extLst>
                <a:ext uri="{FF2B5EF4-FFF2-40B4-BE49-F238E27FC236}">
                  <a16:creationId xmlns:a16="http://schemas.microsoft.com/office/drawing/2014/main" id="{EEB392CE-6BA9-573F-6E89-7C7B8C1E4F27}"/>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HQ Supreme High Command, SRN</a:t>
              </a:r>
            </a:p>
          </p:txBody>
        </p:sp>
        <p:sp>
          <p:nvSpPr>
            <p:cNvPr id="28" name="TextBox 27">
              <a:extLst>
                <a:ext uri="{FF2B5EF4-FFF2-40B4-BE49-F238E27FC236}">
                  <a16:creationId xmlns:a16="http://schemas.microsoft.com/office/drawing/2014/main" id="{2D6DB8A7-D8B3-A5BD-247C-7035057217A2}"/>
                </a:ext>
              </a:extLst>
            </p:cNvPr>
            <p:cNvSpPr txBox="1"/>
            <p:nvPr/>
          </p:nvSpPr>
          <p:spPr>
            <a:xfrm>
              <a:off x="2429057" y="945322"/>
              <a:ext cx="4687502"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SRNTGT105  CATCODE: 11</a:t>
              </a:r>
            </a:p>
            <a:p>
              <a:pPr marL="0" lvl="0" indent="0" algn="l" rtl="0">
                <a:spcBef>
                  <a:spcPts val="0"/>
                </a:spcBef>
                <a:spcAft>
                  <a:spcPts val="0"/>
                </a:spcAft>
                <a:buNone/>
              </a:pPr>
              <a:r>
                <a:rPr lang="en-GB" sz="1500" b="1" dirty="0"/>
                <a:t>MIDB GEO: </a:t>
              </a:r>
              <a:r>
                <a:rPr lang="pt-BR" sz="1500" b="1" dirty="0"/>
                <a:t>N 68 57.984 E 033 04.037,SRNTGT105</a:t>
              </a:r>
              <a:endParaRPr lang="en-GB" sz="1500" b="1" dirty="0"/>
            </a:p>
            <a:p>
              <a:pPr marL="0" lvl="0" indent="0" algn="l" rtl="0">
                <a:spcBef>
                  <a:spcPts val="0"/>
                </a:spcBef>
                <a:spcAft>
                  <a:spcPts val="0"/>
                </a:spcAft>
                <a:buNone/>
              </a:pPr>
              <a:r>
                <a:rPr lang="en-GB" sz="1500" b="1" dirty="0"/>
                <a:t>ICOD: 2011-JUL-06 DOI:2011-JUL-06</a:t>
              </a:r>
            </a:p>
          </p:txBody>
        </p:sp>
        <p:sp>
          <p:nvSpPr>
            <p:cNvPr id="29" name="TextBox 28">
              <a:extLst>
                <a:ext uri="{FF2B5EF4-FFF2-40B4-BE49-F238E27FC236}">
                  <a16:creationId xmlns:a16="http://schemas.microsoft.com/office/drawing/2014/main" id="{4B4BAF74-3D3F-A5A2-7292-BCB8C37CA841}"/>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30" name="TextBox 29">
              <a:extLst>
                <a:ext uri="{FF2B5EF4-FFF2-40B4-BE49-F238E27FC236}">
                  <a16:creationId xmlns:a16="http://schemas.microsoft.com/office/drawing/2014/main" id="{6EAEAF92-C4DB-B81D-3589-16D4801D91A4}"/>
                </a:ext>
              </a:extLst>
            </p:cNvPr>
            <p:cNvSpPr txBox="1"/>
            <p:nvPr/>
          </p:nvSpPr>
          <p:spPr>
            <a:xfrm>
              <a:off x="11347323" y="1112228"/>
              <a:ext cx="3770092" cy="323165"/>
            </a:xfrm>
            <a:prstGeom prst="rect">
              <a:avLst/>
            </a:prstGeom>
            <a:noFill/>
          </p:spPr>
          <p:txBody>
            <a:bodyPr wrap="square">
              <a:spAutoFit/>
            </a:bodyPr>
            <a:lstStyle/>
            <a:p>
              <a:pPr marL="0" lvl="0" indent="0" algn="ctr" rtl="0">
                <a:spcBef>
                  <a:spcPts val="0"/>
                </a:spcBef>
                <a:spcAft>
                  <a:spcPts val="0"/>
                </a:spcAft>
                <a:buNone/>
              </a:pPr>
              <a:r>
                <a:rPr lang="en-GB" sz="1500" b="1" dirty="0"/>
                <a:t>DECL ON: 2061-JUL-06</a:t>
              </a:r>
            </a:p>
          </p:txBody>
        </p:sp>
        <p:pic>
          <p:nvPicPr>
            <p:cNvPr id="31" name="Picture 30" descr="D:\GIT PROJECTS\OPAT-background\Virtual Intelligence Service only logo.PNG">
              <a:extLst>
                <a:ext uri="{FF2B5EF4-FFF2-40B4-BE49-F238E27FC236}">
                  <a16:creationId xmlns:a16="http://schemas.microsoft.com/office/drawing/2014/main" id="{40DB3490-6968-42BE-AEA3-B8115E544ED8}"/>
                </a:ext>
              </a:extLst>
            </p:cNvPr>
            <p:cNvPicPr>
              <a:picLocks noChangeAspect="1" noChangeArrowheads="1"/>
            </p:cNvPicPr>
            <p:nvPr/>
          </p:nvPicPr>
          <p:blipFill>
            <a:blip r:embed="rId6"/>
            <a:srcRect/>
            <a:stretch>
              <a:fillRect/>
            </a:stretch>
          </p:blipFill>
          <p:spPr bwMode="auto">
            <a:xfrm>
              <a:off x="108686" y="21695"/>
              <a:ext cx="2225675" cy="1958975"/>
            </a:xfrm>
            <a:prstGeom prst="rect">
              <a:avLst/>
            </a:prstGeom>
            <a:noFill/>
          </p:spPr>
        </p:pic>
        <p:sp>
          <p:nvSpPr>
            <p:cNvPr id="32" name="Rektangel 11">
              <a:extLst>
                <a:ext uri="{FF2B5EF4-FFF2-40B4-BE49-F238E27FC236}">
                  <a16:creationId xmlns:a16="http://schemas.microsoft.com/office/drawing/2014/main" id="{F3B6C6BF-8630-9153-C113-FD3925BEA3E7}"/>
                </a:ext>
              </a:extLst>
            </p:cNvPr>
            <p:cNvSpPr/>
            <p:nvPr/>
          </p:nvSpPr>
          <p:spPr>
            <a:xfrm>
              <a:off x="10120486" y="948792"/>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1" name="Freeform: Shape 40">
            <a:extLst>
              <a:ext uri="{FF2B5EF4-FFF2-40B4-BE49-F238E27FC236}">
                <a16:creationId xmlns:a16="http://schemas.microsoft.com/office/drawing/2014/main" id="{D060516D-B6D9-DB81-1AD4-9BB3CDA318CA}"/>
              </a:ext>
            </a:extLst>
          </p:cNvPr>
          <p:cNvSpPr/>
          <p:nvPr/>
        </p:nvSpPr>
        <p:spPr>
          <a:xfrm>
            <a:off x="8900160" y="6210300"/>
            <a:ext cx="205740" cy="99060"/>
          </a:xfrm>
          <a:custGeom>
            <a:avLst/>
            <a:gdLst>
              <a:gd name="connsiteX0" fmla="*/ 0 w 205740"/>
              <a:gd name="connsiteY0" fmla="*/ 7620 h 99060"/>
              <a:gd name="connsiteX1" fmla="*/ 15240 w 205740"/>
              <a:gd name="connsiteY1" fmla="*/ 99060 h 99060"/>
              <a:gd name="connsiteX2" fmla="*/ 205740 w 205740"/>
              <a:gd name="connsiteY2" fmla="*/ 83820 h 99060"/>
              <a:gd name="connsiteX3" fmla="*/ 198120 w 205740"/>
              <a:gd name="connsiteY3" fmla="*/ 0 h 99060"/>
              <a:gd name="connsiteX4" fmla="*/ 0 w 205740"/>
              <a:gd name="connsiteY4" fmla="*/ 7620 h 990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740" h="99060">
                <a:moveTo>
                  <a:pt x="0" y="7620"/>
                </a:moveTo>
                <a:lnTo>
                  <a:pt x="15240" y="99060"/>
                </a:lnTo>
                <a:lnTo>
                  <a:pt x="205740" y="83820"/>
                </a:lnTo>
                <a:lnTo>
                  <a:pt x="198120" y="0"/>
                </a:lnTo>
                <a:lnTo>
                  <a:pt x="0" y="7620"/>
                </a:lnTo>
                <a:close/>
              </a:path>
            </a:pathLst>
          </a:cu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Google Shape;67;p14">
            <a:extLst>
              <a:ext uri="{FF2B5EF4-FFF2-40B4-BE49-F238E27FC236}">
                <a16:creationId xmlns:a16="http://schemas.microsoft.com/office/drawing/2014/main" id="{91152920-B410-2E07-3F96-C1D14ED3E389}"/>
              </a:ext>
            </a:extLst>
          </p:cNvPr>
          <p:cNvSpPr txBox="1"/>
          <p:nvPr/>
        </p:nvSpPr>
        <p:spPr>
          <a:xfrm>
            <a:off x="5061866" y="5316219"/>
            <a:ext cx="1869900" cy="894080"/>
          </a:xfrm>
          <a:prstGeom prst="rect">
            <a:avLst/>
          </a:prstGeom>
          <a:solidFill>
            <a:schemeClr val="l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GB" sz="1400" b="1" dirty="0"/>
              <a:t>HQ Supreme Command</a:t>
            </a:r>
          </a:p>
          <a:p>
            <a:pPr marL="0" lvl="0" indent="0" algn="l" rtl="0">
              <a:spcBef>
                <a:spcPts val="0"/>
              </a:spcBef>
              <a:spcAft>
                <a:spcPts val="0"/>
              </a:spcAft>
              <a:buClr>
                <a:schemeClr val="dk1"/>
              </a:buClr>
              <a:buSzPts val="1100"/>
              <a:buFont typeface="Arial"/>
              <a:buNone/>
            </a:pPr>
            <a:r>
              <a:rPr lang="en-GB" b="1" dirty="0">
                <a:solidFill>
                  <a:schemeClr val="dk1"/>
                </a:solidFill>
              </a:rPr>
              <a:t>SRNTGT105</a:t>
            </a:r>
            <a:endParaRPr b="1" dirty="0">
              <a:solidFill>
                <a:schemeClr val="dk1"/>
              </a:solidFill>
            </a:endParaRPr>
          </a:p>
        </p:txBody>
      </p:sp>
      <p:cxnSp>
        <p:nvCxnSpPr>
          <p:cNvPr id="43" name="Straight Connector 42">
            <a:extLst>
              <a:ext uri="{FF2B5EF4-FFF2-40B4-BE49-F238E27FC236}">
                <a16:creationId xmlns:a16="http://schemas.microsoft.com/office/drawing/2014/main" id="{23E11819-7F73-2B03-866F-E511F16F9281}"/>
              </a:ext>
            </a:extLst>
          </p:cNvPr>
          <p:cNvCxnSpPr>
            <a:cxnSpLocks/>
            <a:stCxn id="42" idx="3"/>
          </p:cNvCxnSpPr>
          <p:nvPr/>
        </p:nvCxnSpPr>
        <p:spPr>
          <a:xfrm>
            <a:off x="6931766" y="5763259"/>
            <a:ext cx="1966460" cy="486122"/>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39" name="TextBox 38">
            <a:extLst>
              <a:ext uri="{FF2B5EF4-FFF2-40B4-BE49-F238E27FC236}">
                <a16:creationId xmlns:a16="http://schemas.microsoft.com/office/drawing/2014/main" id="{24E62765-6270-946D-EFA1-4C7D33DA0DE9}"/>
              </a:ext>
            </a:extLst>
          </p:cNvPr>
          <p:cNvSpPr txBox="1"/>
          <p:nvPr/>
        </p:nvSpPr>
        <p:spPr>
          <a:xfrm>
            <a:off x="2452538" y="414673"/>
            <a:ext cx="6660319" cy="400110"/>
          </a:xfrm>
          <a:prstGeom prst="rect">
            <a:avLst/>
          </a:prstGeom>
          <a:noFill/>
        </p:spPr>
        <p:txBody>
          <a:bodyPr wrap="square">
            <a:spAutoFit/>
          </a:bodyPr>
          <a:lstStyle/>
          <a:p>
            <a:pPr marL="0" lvl="0" indent="0" algn="l" rtl="0">
              <a:spcBef>
                <a:spcPts val="0"/>
              </a:spcBef>
              <a:spcAft>
                <a:spcPts val="0"/>
              </a:spcAft>
              <a:buNone/>
            </a:pPr>
            <a:r>
              <a:rPr lang="en-GB" sz="2000" b="1" dirty="0"/>
              <a:t>DESIRED POINT OF IMPACT GRAPHIC [X]</a:t>
            </a:r>
          </a:p>
        </p:txBody>
      </p:sp>
      <p:grpSp>
        <p:nvGrpSpPr>
          <p:cNvPr id="43" name="Group 42">
            <a:extLst>
              <a:ext uri="{FF2B5EF4-FFF2-40B4-BE49-F238E27FC236}">
                <a16:creationId xmlns:a16="http://schemas.microsoft.com/office/drawing/2014/main" id="{831731AD-B5C4-7443-CC7B-3DC2F0F19C83}"/>
              </a:ext>
            </a:extLst>
          </p:cNvPr>
          <p:cNvGrpSpPr/>
          <p:nvPr/>
        </p:nvGrpSpPr>
        <p:grpSpPr>
          <a:xfrm>
            <a:off x="14195180" y="2629410"/>
            <a:ext cx="559046" cy="692832"/>
            <a:chOff x="15526400" y="3343535"/>
            <a:chExt cx="1172983" cy="1324523"/>
          </a:xfrm>
        </p:grpSpPr>
        <p:sp>
          <p:nvSpPr>
            <p:cNvPr id="44" name="Freeform: Shape 43">
              <a:extLst>
                <a:ext uri="{FF2B5EF4-FFF2-40B4-BE49-F238E27FC236}">
                  <a16:creationId xmlns:a16="http://schemas.microsoft.com/office/drawing/2014/main" id="{7B558120-E41B-2692-A32B-E2C24FDD96B8}"/>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5" name="Google Shape;66;p14">
              <a:extLst>
                <a:ext uri="{FF2B5EF4-FFF2-40B4-BE49-F238E27FC236}">
                  <a16:creationId xmlns:a16="http://schemas.microsoft.com/office/drawing/2014/main" id="{E67A4AAE-B6F6-9959-ADB5-A94230AC829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grpSp>
        <p:nvGrpSpPr>
          <p:cNvPr id="2" name="Group 1">
            <a:extLst>
              <a:ext uri="{FF2B5EF4-FFF2-40B4-BE49-F238E27FC236}">
                <a16:creationId xmlns:a16="http://schemas.microsoft.com/office/drawing/2014/main" id="{6BDC3299-6EDA-9E00-F6BF-7CA4202FA7E6}"/>
              </a:ext>
            </a:extLst>
          </p:cNvPr>
          <p:cNvGrpSpPr/>
          <p:nvPr/>
        </p:nvGrpSpPr>
        <p:grpSpPr>
          <a:xfrm>
            <a:off x="1" y="0"/>
            <a:ext cx="15119349" cy="1980670"/>
            <a:chOff x="1" y="0"/>
            <a:chExt cx="15119349" cy="1980670"/>
          </a:xfrm>
        </p:grpSpPr>
        <p:sp>
          <p:nvSpPr>
            <p:cNvPr id="3" name="TextBox 2">
              <a:extLst>
                <a:ext uri="{FF2B5EF4-FFF2-40B4-BE49-F238E27FC236}">
                  <a16:creationId xmlns:a16="http://schemas.microsoft.com/office/drawing/2014/main" id="{96B98097-DA2F-798F-ED7B-9DCB79873071}"/>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4" name="Picture 3">
              <a:extLst>
                <a:ext uri="{FF2B5EF4-FFF2-40B4-BE49-F238E27FC236}">
                  <a16:creationId xmlns:a16="http://schemas.microsoft.com/office/drawing/2014/main" id="{E471B0B7-A4E8-B477-92E0-63F68E74A5E7}"/>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5" name="Group 4">
              <a:extLst>
                <a:ext uri="{FF2B5EF4-FFF2-40B4-BE49-F238E27FC236}">
                  <a16:creationId xmlns:a16="http://schemas.microsoft.com/office/drawing/2014/main" id="{9319A6DC-21E0-7E10-2EF7-36B0D1729FDB}"/>
                </a:ext>
              </a:extLst>
            </p:cNvPr>
            <p:cNvGrpSpPr/>
            <p:nvPr/>
          </p:nvGrpSpPr>
          <p:grpSpPr>
            <a:xfrm>
              <a:off x="1" y="0"/>
              <a:ext cx="15119349" cy="1921524"/>
              <a:chOff x="1" y="-1616"/>
              <a:chExt cx="15119349" cy="1921524"/>
            </a:xfrm>
          </p:grpSpPr>
          <p:sp>
            <p:nvSpPr>
              <p:cNvPr id="12" name="Rectangle 11">
                <a:extLst>
                  <a:ext uri="{FF2B5EF4-FFF2-40B4-BE49-F238E27FC236}">
                    <a16:creationId xmlns:a16="http://schemas.microsoft.com/office/drawing/2014/main" id="{6D26AB67-9370-5347-8FB6-A961BBA2AEB6}"/>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12">
                <a:extLst>
                  <a:ext uri="{FF2B5EF4-FFF2-40B4-BE49-F238E27FC236}">
                    <a16:creationId xmlns:a16="http://schemas.microsoft.com/office/drawing/2014/main" id="{E79BE7E6-7A59-8321-1305-5643AA7E66D0}"/>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a:extLst>
                  <a:ext uri="{FF2B5EF4-FFF2-40B4-BE49-F238E27FC236}">
                    <a16:creationId xmlns:a16="http://schemas.microsoft.com/office/drawing/2014/main" id="{8E6D0D23-A829-5F10-A45B-824A8DE1CB36}"/>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a16="http://schemas.microsoft.com/office/drawing/2014/main" id="{9FDFDD7B-609E-9B7D-FE52-0F568B61F507}"/>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id="{DFBC1D64-52EB-3880-B403-1FE39428F100}"/>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id="{6108994D-3A50-8915-76FE-432243DB71EB}"/>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6" name="TextBox 5">
              <a:extLst>
                <a:ext uri="{FF2B5EF4-FFF2-40B4-BE49-F238E27FC236}">
                  <a16:creationId xmlns:a16="http://schemas.microsoft.com/office/drawing/2014/main" id="{46F8CB88-CDF5-000E-71B7-038090FFB39A}"/>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HQ Supreme High Command, SRN</a:t>
              </a:r>
            </a:p>
          </p:txBody>
        </p:sp>
        <p:sp>
          <p:nvSpPr>
            <p:cNvPr id="7" name="TextBox 6">
              <a:extLst>
                <a:ext uri="{FF2B5EF4-FFF2-40B4-BE49-F238E27FC236}">
                  <a16:creationId xmlns:a16="http://schemas.microsoft.com/office/drawing/2014/main" id="{8209589B-7E31-D47F-5FAE-2CB3FE8F5279}"/>
                </a:ext>
              </a:extLst>
            </p:cNvPr>
            <p:cNvSpPr txBox="1"/>
            <p:nvPr/>
          </p:nvSpPr>
          <p:spPr>
            <a:xfrm>
              <a:off x="2429057" y="945322"/>
              <a:ext cx="4687502"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SRNTGT105  CATCODE: 11</a:t>
              </a:r>
            </a:p>
            <a:p>
              <a:pPr marL="0" lvl="0" indent="0" algn="l" rtl="0">
                <a:spcBef>
                  <a:spcPts val="0"/>
                </a:spcBef>
                <a:spcAft>
                  <a:spcPts val="0"/>
                </a:spcAft>
                <a:buNone/>
              </a:pPr>
              <a:r>
                <a:rPr lang="en-GB" sz="1500" b="1" dirty="0"/>
                <a:t>MIDB GEO: </a:t>
              </a:r>
              <a:r>
                <a:rPr lang="pt-BR" sz="1500" b="1" dirty="0"/>
                <a:t>N 68 57.984 E 033 04.037,SRNTGT105</a:t>
              </a:r>
              <a:endParaRPr lang="en-GB" sz="1500" b="1" dirty="0"/>
            </a:p>
            <a:p>
              <a:pPr marL="0" lvl="0" indent="0" algn="l" rtl="0">
                <a:spcBef>
                  <a:spcPts val="0"/>
                </a:spcBef>
                <a:spcAft>
                  <a:spcPts val="0"/>
                </a:spcAft>
                <a:buNone/>
              </a:pPr>
              <a:r>
                <a:rPr lang="en-GB" sz="1500" b="1" dirty="0"/>
                <a:t>ICOD: 2011-JUL-06 DOI:2011-JUL-06</a:t>
              </a:r>
            </a:p>
          </p:txBody>
        </p:sp>
        <p:sp>
          <p:nvSpPr>
            <p:cNvPr id="8" name="TextBox 7">
              <a:extLst>
                <a:ext uri="{FF2B5EF4-FFF2-40B4-BE49-F238E27FC236}">
                  <a16:creationId xmlns:a16="http://schemas.microsoft.com/office/drawing/2014/main" id="{32E7D409-197B-9163-6960-60FE7DDF7DF9}"/>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9" name="TextBox 8">
              <a:extLst>
                <a:ext uri="{FF2B5EF4-FFF2-40B4-BE49-F238E27FC236}">
                  <a16:creationId xmlns:a16="http://schemas.microsoft.com/office/drawing/2014/main" id="{713B2862-E27E-7D15-12F5-7FA9AAB6C113}"/>
                </a:ext>
              </a:extLst>
            </p:cNvPr>
            <p:cNvSpPr txBox="1"/>
            <p:nvPr/>
          </p:nvSpPr>
          <p:spPr>
            <a:xfrm>
              <a:off x="11347323" y="1112228"/>
              <a:ext cx="3770092" cy="323165"/>
            </a:xfrm>
            <a:prstGeom prst="rect">
              <a:avLst/>
            </a:prstGeom>
            <a:noFill/>
          </p:spPr>
          <p:txBody>
            <a:bodyPr wrap="square">
              <a:spAutoFit/>
            </a:bodyPr>
            <a:lstStyle/>
            <a:p>
              <a:pPr marL="0" lvl="0" indent="0" algn="ctr" rtl="0">
                <a:spcBef>
                  <a:spcPts val="0"/>
                </a:spcBef>
                <a:spcAft>
                  <a:spcPts val="0"/>
                </a:spcAft>
                <a:buNone/>
              </a:pPr>
              <a:r>
                <a:rPr lang="en-GB" sz="1500" b="1" dirty="0"/>
                <a:t>DECL ON: 2061-JUL-06</a:t>
              </a:r>
            </a:p>
          </p:txBody>
        </p:sp>
        <p:pic>
          <p:nvPicPr>
            <p:cNvPr id="10" name="Picture 9" descr="D:\GIT PROJECTS\OPAT-background\Virtual Intelligence Service only logo.PNG">
              <a:extLst>
                <a:ext uri="{FF2B5EF4-FFF2-40B4-BE49-F238E27FC236}">
                  <a16:creationId xmlns:a16="http://schemas.microsoft.com/office/drawing/2014/main" id="{80E2F96D-D4FE-07E3-5B02-D8A0D86CA4FB}"/>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11" name="Rektangel 11">
              <a:extLst>
                <a:ext uri="{FF2B5EF4-FFF2-40B4-BE49-F238E27FC236}">
                  <a16:creationId xmlns:a16="http://schemas.microsoft.com/office/drawing/2014/main" id="{CA1CFBC3-A0E9-67AB-DC49-53AADAB43164}"/>
                </a:ext>
              </a:extLst>
            </p:cNvPr>
            <p:cNvSpPr/>
            <p:nvPr/>
          </p:nvSpPr>
          <p:spPr>
            <a:xfrm>
              <a:off x="10170613" y="981364"/>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3" name="Picture 22" descr="A aerial view of a city&#10;&#10;Description automatically generated">
            <a:extLst>
              <a:ext uri="{FF2B5EF4-FFF2-40B4-BE49-F238E27FC236}">
                <a16:creationId xmlns:a16="http://schemas.microsoft.com/office/drawing/2014/main" id="{C08FD84D-ECF6-473C-8C6D-393DC030021A}"/>
              </a:ext>
            </a:extLst>
          </p:cNvPr>
          <p:cNvPicPr>
            <a:picLocks noChangeAspect="1"/>
          </p:cNvPicPr>
          <p:nvPr/>
        </p:nvPicPr>
        <p:blipFill>
          <a:blip r:embed="rId5">
            <a:extLst>
              <a:ext uri="{BEBA8EAE-BF5A-486C-A8C5-ECC9F3942E4B}">
                <a14:imgProps xmlns:a14="http://schemas.microsoft.com/office/drawing/2010/main">
                  <a14:imgLayer r:embed="rId6">
                    <a14:imgEffect>
                      <a14:sharpenSoften amount="14000"/>
                    </a14:imgEffect>
                    <a14:imgEffect>
                      <a14:saturation sat="0"/>
                    </a14:imgEffect>
                    <a14:imgEffect>
                      <a14:brightnessContrast bright="19000" contrast="36000"/>
                    </a14:imgEffect>
                  </a14:imgLayer>
                </a14:imgProps>
              </a:ext>
            </a:extLst>
          </a:blip>
          <a:srcRect l="14369" t="4143" r="18507" b="3308"/>
          <a:stretch/>
        </p:blipFill>
        <p:spPr>
          <a:xfrm>
            <a:off x="0" y="1897316"/>
            <a:ext cx="15119350" cy="8794498"/>
          </a:xfrm>
          <a:prstGeom prst="rect">
            <a:avLst/>
          </a:prstGeom>
        </p:spPr>
      </p:pic>
      <p:cxnSp>
        <p:nvCxnSpPr>
          <p:cNvPr id="24" name="Straight Connector 23">
            <a:extLst>
              <a:ext uri="{FF2B5EF4-FFF2-40B4-BE49-F238E27FC236}">
                <a16:creationId xmlns:a16="http://schemas.microsoft.com/office/drawing/2014/main" id="{E17195D8-8848-A5E0-63B3-0DF3D0306E66}"/>
              </a:ext>
            </a:extLst>
          </p:cNvPr>
          <p:cNvCxnSpPr>
            <a:cxnSpLocks/>
            <a:stCxn id="26" idx="3"/>
            <a:endCxn id="25" idx="1"/>
          </p:cNvCxnSpPr>
          <p:nvPr/>
        </p:nvCxnSpPr>
        <p:spPr>
          <a:xfrm>
            <a:off x="5096152" y="5837771"/>
            <a:ext cx="2129432" cy="1644029"/>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5" name="Isosceles Triangle 24">
            <a:extLst>
              <a:ext uri="{FF2B5EF4-FFF2-40B4-BE49-F238E27FC236}">
                <a16:creationId xmlns:a16="http://schemas.microsoft.com/office/drawing/2014/main" id="{5837200F-FFF0-2685-18C9-961FC404DF13}"/>
              </a:ext>
            </a:extLst>
          </p:cNvPr>
          <p:cNvSpPr/>
          <p:nvPr/>
        </p:nvSpPr>
        <p:spPr>
          <a:xfrm>
            <a:off x="7116559" y="7291886"/>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26" name="Google Shape;171;p20">
            <a:extLst>
              <a:ext uri="{FF2B5EF4-FFF2-40B4-BE49-F238E27FC236}">
                <a16:creationId xmlns:a16="http://schemas.microsoft.com/office/drawing/2014/main" id="{933C0694-A660-21F9-D95A-3C333EA000D3}"/>
              </a:ext>
            </a:extLst>
          </p:cNvPr>
          <p:cNvSpPr txBox="1"/>
          <p:nvPr/>
        </p:nvSpPr>
        <p:spPr>
          <a:xfrm>
            <a:off x="2556052" y="5436309"/>
            <a:ext cx="2540100" cy="802924"/>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A</a:t>
            </a:r>
          </a:p>
          <a:p>
            <a:pPr marL="0" lvl="0" indent="0" algn="l" rtl="0">
              <a:spcBef>
                <a:spcPts val="0"/>
              </a:spcBef>
              <a:spcAft>
                <a:spcPts val="0"/>
              </a:spcAft>
              <a:buNone/>
            </a:pPr>
            <a:r>
              <a:rPr lang="en-GB" sz="1000" b="1" dirty="0"/>
              <a:t>HQ SUPREME HIGH COMMAND</a:t>
            </a:r>
            <a:br>
              <a:rPr lang="en-GB" sz="1000" b="1" dirty="0"/>
            </a:br>
            <a:r>
              <a:rPr lang="pt-BR" sz="1000" b="1" dirty="0"/>
              <a:t>N 68 57.984 E 033 04.037</a:t>
            </a:r>
            <a:br>
              <a:rPr lang="pt-BR" sz="1000" b="1" dirty="0"/>
            </a:br>
            <a:r>
              <a:rPr lang="fr" sz="1000" b="1" dirty="0"/>
              <a:t>DPI MSL: 91 FT</a:t>
            </a:r>
            <a:endParaRPr sz="1000" b="1"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graphicFrame>
        <p:nvGraphicFramePr>
          <p:cNvPr id="182" name="Google Shape;182;p21"/>
          <p:cNvGraphicFramePr/>
          <p:nvPr>
            <p:extLst>
              <p:ext uri="{D42A27DB-BD31-4B8C-83A1-F6EECF244321}">
                <p14:modId xmlns:p14="http://schemas.microsoft.com/office/powerpoint/2010/main" val="3221069287"/>
              </p:ext>
            </p:extLst>
          </p:nvPr>
        </p:nvGraphicFramePr>
        <p:xfrm>
          <a:off x="-25" y="2586435"/>
          <a:ext cx="15119950" cy="7236974"/>
        </p:xfrm>
        <a:graphic>
          <a:graphicData uri="http://schemas.openxmlformats.org/drawingml/2006/table">
            <a:tbl>
              <a:tblPr>
                <a:noFill/>
                <a:tableStyleId>{85EE82D6-AF98-40BB-A63E-5EA55E4C3481}</a:tableStyleId>
              </a:tblPr>
              <a:tblGrid>
                <a:gridCol w="1308075">
                  <a:extLst>
                    <a:ext uri="{9D8B030D-6E8A-4147-A177-3AD203B41FA5}">
                      <a16:colId xmlns:a16="http://schemas.microsoft.com/office/drawing/2014/main" val="20000"/>
                    </a:ext>
                  </a:extLst>
                </a:gridCol>
                <a:gridCol w="4072450">
                  <a:extLst>
                    <a:ext uri="{9D8B030D-6E8A-4147-A177-3AD203B41FA5}">
                      <a16:colId xmlns:a16="http://schemas.microsoft.com/office/drawing/2014/main" val="20001"/>
                    </a:ext>
                  </a:extLst>
                </a:gridCol>
                <a:gridCol w="1533375">
                  <a:extLst>
                    <a:ext uri="{9D8B030D-6E8A-4147-A177-3AD203B41FA5}">
                      <a16:colId xmlns:a16="http://schemas.microsoft.com/office/drawing/2014/main" val="20002"/>
                    </a:ext>
                  </a:extLst>
                </a:gridCol>
                <a:gridCol w="1533375">
                  <a:extLst>
                    <a:ext uri="{9D8B030D-6E8A-4147-A177-3AD203B41FA5}">
                      <a16:colId xmlns:a16="http://schemas.microsoft.com/office/drawing/2014/main" val="20003"/>
                    </a:ext>
                  </a:extLst>
                </a:gridCol>
                <a:gridCol w="1533375">
                  <a:extLst>
                    <a:ext uri="{9D8B030D-6E8A-4147-A177-3AD203B41FA5}">
                      <a16:colId xmlns:a16="http://schemas.microsoft.com/office/drawing/2014/main" val="20004"/>
                    </a:ext>
                  </a:extLst>
                </a:gridCol>
                <a:gridCol w="2979300">
                  <a:extLst>
                    <a:ext uri="{9D8B030D-6E8A-4147-A177-3AD203B41FA5}">
                      <a16:colId xmlns:a16="http://schemas.microsoft.com/office/drawing/2014/main" val="20005"/>
                    </a:ext>
                  </a:extLst>
                </a:gridCol>
                <a:gridCol w="1080000">
                  <a:extLst>
                    <a:ext uri="{9D8B030D-6E8A-4147-A177-3AD203B41FA5}">
                      <a16:colId xmlns:a16="http://schemas.microsoft.com/office/drawing/2014/main" val="20006"/>
                    </a:ext>
                  </a:extLst>
                </a:gridCol>
                <a:gridCol w="1080000">
                  <a:extLst>
                    <a:ext uri="{9D8B030D-6E8A-4147-A177-3AD203B41FA5}">
                      <a16:colId xmlns:a16="http://schemas.microsoft.com/office/drawing/2014/main" val="20007"/>
                    </a:ext>
                  </a:extLst>
                </a:gridCol>
              </a:tblGrid>
              <a:tr h="304800">
                <a:tc>
                  <a:txBody>
                    <a:bodyPr/>
                    <a:lstStyle/>
                    <a:p>
                      <a:pPr marL="0" lvl="0" indent="0" algn="ctr" rtl="0">
                        <a:lnSpc>
                          <a:spcPct val="115000"/>
                        </a:lnSpc>
                        <a:spcBef>
                          <a:spcPts val="0"/>
                        </a:spcBef>
                        <a:spcAft>
                          <a:spcPts val="0"/>
                        </a:spcAft>
                        <a:buNone/>
                      </a:pPr>
                      <a:r>
                        <a:rPr lang="fr" sz="1600" b="1" dirty="0">
                          <a:solidFill>
                            <a:schemeClr val="lt1"/>
                          </a:solidFill>
                        </a:rPr>
                        <a:t>DPI</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TLE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WARHEAD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GUIDANCE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DESIRED EFFECT</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IMPACT ANGLE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FUZING</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val="10000"/>
                  </a:ext>
                </a:extLst>
              </a:tr>
              <a:tr h="304800">
                <a:tc>
                  <a:txBody>
                    <a:bodyPr/>
                    <a:lstStyle/>
                    <a:p>
                      <a:pPr marL="0" lvl="0" indent="0" algn="ctr" rtl="0">
                        <a:spcBef>
                          <a:spcPts val="0"/>
                        </a:spcBef>
                        <a:spcAft>
                          <a:spcPts val="0"/>
                        </a:spcAft>
                        <a:buClr>
                          <a:schemeClr val="dk1"/>
                        </a:buClr>
                        <a:buSzPts val="1100"/>
                        <a:buFont typeface="Arial"/>
                        <a:buNone/>
                      </a:pPr>
                      <a:r>
                        <a:rPr lang="en-GB" dirty="0"/>
                        <a:t>A</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dirty="0"/>
                        <a:t>HQ SUPREME HIGH COMMAND</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dirty="0">
                          <a:solidFill>
                            <a:schemeClr val="dk1"/>
                          </a:solidFill>
                        </a:rPr>
                        <a:t>CAT 1</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2x2000 lbs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METRIC</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60-90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7"/>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8"/>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9"/>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0"/>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1"/>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2"/>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3"/>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4"/>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5"/>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6"/>
                  </a:ext>
                </a:extLst>
              </a:tr>
            </a:tbl>
          </a:graphicData>
        </a:graphic>
      </p:graphicFrame>
      <p:sp>
        <p:nvSpPr>
          <p:cNvPr id="22" name="TextBox 21">
            <a:extLst>
              <a:ext uri="{FF2B5EF4-FFF2-40B4-BE49-F238E27FC236}">
                <a16:creationId xmlns:a16="http://schemas.microsoft.com/office/drawing/2014/main" id="{A026DC17-127C-BC0E-06D7-546D7D7DBC97}"/>
              </a:ext>
            </a:extLst>
          </p:cNvPr>
          <p:cNvSpPr txBox="1"/>
          <p:nvPr/>
        </p:nvSpPr>
        <p:spPr>
          <a:xfrm>
            <a:off x="2444982" y="369662"/>
            <a:ext cx="6650438"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WEAPONEERING OPTIONS [X]</a:t>
            </a:r>
          </a:p>
        </p:txBody>
      </p:sp>
      <p:grpSp>
        <p:nvGrpSpPr>
          <p:cNvPr id="2" name="Group 1">
            <a:extLst>
              <a:ext uri="{FF2B5EF4-FFF2-40B4-BE49-F238E27FC236}">
                <a16:creationId xmlns:a16="http://schemas.microsoft.com/office/drawing/2014/main" id="{3756C5A0-7457-5FB8-2840-75DEE9C01AF0}"/>
              </a:ext>
            </a:extLst>
          </p:cNvPr>
          <p:cNvGrpSpPr/>
          <p:nvPr/>
        </p:nvGrpSpPr>
        <p:grpSpPr>
          <a:xfrm>
            <a:off x="1" y="0"/>
            <a:ext cx="15119349" cy="1980670"/>
            <a:chOff x="1" y="0"/>
            <a:chExt cx="15119349" cy="1980670"/>
          </a:xfrm>
        </p:grpSpPr>
        <p:sp>
          <p:nvSpPr>
            <p:cNvPr id="3" name="TextBox 2">
              <a:extLst>
                <a:ext uri="{FF2B5EF4-FFF2-40B4-BE49-F238E27FC236}">
                  <a16:creationId xmlns:a16="http://schemas.microsoft.com/office/drawing/2014/main" id="{84542B33-547F-E14F-EB29-2811147C74C1}"/>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4" name="Picture 3">
              <a:extLst>
                <a:ext uri="{FF2B5EF4-FFF2-40B4-BE49-F238E27FC236}">
                  <a16:creationId xmlns:a16="http://schemas.microsoft.com/office/drawing/2014/main" id="{0AEED3C8-A40A-0DDF-9EFC-266C9961F435}"/>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5" name="Group 4">
              <a:extLst>
                <a:ext uri="{FF2B5EF4-FFF2-40B4-BE49-F238E27FC236}">
                  <a16:creationId xmlns:a16="http://schemas.microsoft.com/office/drawing/2014/main" id="{E7D8B68F-971E-DE09-7AD3-DC7DF9E00A2B}"/>
                </a:ext>
              </a:extLst>
            </p:cNvPr>
            <p:cNvGrpSpPr/>
            <p:nvPr/>
          </p:nvGrpSpPr>
          <p:grpSpPr>
            <a:xfrm>
              <a:off x="1" y="0"/>
              <a:ext cx="15119349" cy="1921524"/>
              <a:chOff x="1" y="-1616"/>
              <a:chExt cx="15119349" cy="1921524"/>
            </a:xfrm>
          </p:grpSpPr>
          <p:sp>
            <p:nvSpPr>
              <p:cNvPr id="12" name="Rectangle 11">
                <a:extLst>
                  <a:ext uri="{FF2B5EF4-FFF2-40B4-BE49-F238E27FC236}">
                    <a16:creationId xmlns:a16="http://schemas.microsoft.com/office/drawing/2014/main" id="{C6FB34FA-9581-40DE-5A3E-FCE07F7AB378}"/>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12">
                <a:extLst>
                  <a:ext uri="{FF2B5EF4-FFF2-40B4-BE49-F238E27FC236}">
                    <a16:creationId xmlns:a16="http://schemas.microsoft.com/office/drawing/2014/main" id="{EB444558-7490-F9D8-55FC-E6AF1510ADCE}"/>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a:extLst>
                  <a:ext uri="{FF2B5EF4-FFF2-40B4-BE49-F238E27FC236}">
                    <a16:creationId xmlns:a16="http://schemas.microsoft.com/office/drawing/2014/main" id="{54A69251-0D0E-61AF-5427-7C267B690C0E}"/>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a16="http://schemas.microsoft.com/office/drawing/2014/main" id="{CEDA9514-168F-8745-D5FD-31FB4D02828F}"/>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id="{E0B29904-7910-0747-EDFF-69406628022B}"/>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id="{582AA220-0DC1-9771-908E-49C88CE345A8}"/>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6" name="TextBox 5">
              <a:extLst>
                <a:ext uri="{FF2B5EF4-FFF2-40B4-BE49-F238E27FC236}">
                  <a16:creationId xmlns:a16="http://schemas.microsoft.com/office/drawing/2014/main" id="{541728B4-C219-C713-BB8C-9E901CFD6826}"/>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HQ Supreme High Command, SRN</a:t>
              </a:r>
            </a:p>
          </p:txBody>
        </p:sp>
        <p:sp>
          <p:nvSpPr>
            <p:cNvPr id="7" name="TextBox 6">
              <a:extLst>
                <a:ext uri="{FF2B5EF4-FFF2-40B4-BE49-F238E27FC236}">
                  <a16:creationId xmlns:a16="http://schemas.microsoft.com/office/drawing/2014/main" id="{964649E9-78AC-FE8A-8230-D799DE524F0E}"/>
                </a:ext>
              </a:extLst>
            </p:cNvPr>
            <p:cNvSpPr txBox="1"/>
            <p:nvPr/>
          </p:nvSpPr>
          <p:spPr>
            <a:xfrm>
              <a:off x="2429057" y="945322"/>
              <a:ext cx="4687502"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SRNTGT105  CATCODE: 11</a:t>
              </a:r>
            </a:p>
            <a:p>
              <a:pPr marL="0" lvl="0" indent="0" algn="l" rtl="0">
                <a:spcBef>
                  <a:spcPts val="0"/>
                </a:spcBef>
                <a:spcAft>
                  <a:spcPts val="0"/>
                </a:spcAft>
                <a:buNone/>
              </a:pPr>
              <a:r>
                <a:rPr lang="en-GB" sz="1500" b="1" dirty="0"/>
                <a:t>MIDB GEO: </a:t>
              </a:r>
              <a:r>
                <a:rPr lang="pt-BR" sz="1500" b="1" dirty="0"/>
                <a:t>N 68 57.984 E 033 04.037,SRNTGT105</a:t>
              </a:r>
              <a:endParaRPr lang="en-GB" sz="1500" b="1" dirty="0"/>
            </a:p>
            <a:p>
              <a:pPr marL="0" lvl="0" indent="0" algn="l" rtl="0">
                <a:spcBef>
                  <a:spcPts val="0"/>
                </a:spcBef>
                <a:spcAft>
                  <a:spcPts val="0"/>
                </a:spcAft>
                <a:buNone/>
              </a:pPr>
              <a:r>
                <a:rPr lang="en-GB" sz="1500" b="1" dirty="0"/>
                <a:t>ICOD: 2011-JUL-06 DOI:2011-JUL-06</a:t>
              </a:r>
            </a:p>
          </p:txBody>
        </p:sp>
        <p:sp>
          <p:nvSpPr>
            <p:cNvPr id="8" name="TextBox 7">
              <a:extLst>
                <a:ext uri="{FF2B5EF4-FFF2-40B4-BE49-F238E27FC236}">
                  <a16:creationId xmlns:a16="http://schemas.microsoft.com/office/drawing/2014/main" id="{120B2177-278F-3F41-96D5-7DC378FB8487}"/>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9" name="TextBox 8">
              <a:extLst>
                <a:ext uri="{FF2B5EF4-FFF2-40B4-BE49-F238E27FC236}">
                  <a16:creationId xmlns:a16="http://schemas.microsoft.com/office/drawing/2014/main" id="{4D2F5E61-B491-3824-2541-E7AAE65834AD}"/>
                </a:ext>
              </a:extLst>
            </p:cNvPr>
            <p:cNvSpPr txBox="1"/>
            <p:nvPr/>
          </p:nvSpPr>
          <p:spPr>
            <a:xfrm>
              <a:off x="11347323" y="1112228"/>
              <a:ext cx="3770092" cy="323165"/>
            </a:xfrm>
            <a:prstGeom prst="rect">
              <a:avLst/>
            </a:prstGeom>
            <a:noFill/>
          </p:spPr>
          <p:txBody>
            <a:bodyPr wrap="square">
              <a:spAutoFit/>
            </a:bodyPr>
            <a:lstStyle/>
            <a:p>
              <a:pPr marL="0" lvl="0" indent="0" algn="ctr" rtl="0">
                <a:spcBef>
                  <a:spcPts val="0"/>
                </a:spcBef>
                <a:spcAft>
                  <a:spcPts val="0"/>
                </a:spcAft>
                <a:buNone/>
              </a:pPr>
              <a:r>
                <a:rPr lang="en-GB" sz="1500" b="1" dirty="0"/>
                <a:t>DECL ON: 2061-JUL-06</a:t>
              </a:r>
            </a:p>
          </p:txBody>
        </p:sp>
        <p:pic>
          <p:nvPicPr>
            <p:cNvPr id="10" name="Picture 9" descr="D:\GIT PROJECTS\OPAT-background\Virtual Intelligence Service only logo.PNG">
              <a:extLst>
                <a:ext uri="{FF2B5EF4-FFF2-40B4-BE49-F238E27FC236}">
                  <a16:creationId xmlns:a16="http://schemas.microsoft.com/office/drawing/2014/main" id="{5A3CA372-2F1B-DBD1-ECC9-B8C5B0B25940}"/>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11" name="Rektangel 11">
              <a:extLst>
                <a:ext uri="{FF2B5EF4-FFF2-40B4-BE49-F238E27FC236}">
                  <a16:creationId xmlns:a16="http://schemas.microsoft.com/office/drawing/2014/main" id="{AC78F52E-3784-57EC-24A5-7033AED45218}"/>
                </a:ext>
              </a:extLst>
            </p:cNvPr>
            <p:cNvSpPr/>
            <p:nvPr/>
          </p:nvSpPr>
          <p:spPr>
            <a:xfrm>
              <a:off x="10229989" y="961781"/>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pic>
        <p:nvPicPr>
          <p:cNvPr id="47" name="Picture 46" descr="A aerial view of a city&#10;&#10;Description automatically generated">
            <a:extLst>
              <a:ext uri="{FF2B5EF4-FFF2-40B4-BE49-F238E27FC236}">
                <a16:creationId xmlns:a16="http://schemas.microsoft.com/office/drawing/2014/main" id="{B543B2DD-FC87-8953-40D2-CC4067C3C09A}"/>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14000"/>
                    </a14:imgEffect>
                    <a14:imgEffect>
                      <a14:saturation sat="0"/>
                    </a14:imgEffect>
                    <a14:imgEffect>
                      <a14:brightnessContrast bright="19000" contrast="36000"/>
                    </a14:imgEffect>
                  </a14:imgLayer>
                </a14:imgProps>
              </a:ext>
            </a:extLst>
          </a:blip>
          <a:srcRect l="14471" t="4708" r="18405" b="2743"/>
          <a:stretch/>
        </p:blipFill>
        <p:spPr>
          <a:xfrm>
            <a:off x="-1935" y="1953165"/>
            <a:ext cx="15119350" cy="8794498"/>
          </a:xfrm>
          <a:prstGeom prst="rect">
            <a:avLst/>
          </a:prstGeom>
        </p:spPr>
      </p:pic>
      <p:sp>
        <p:nvSpPr>
          <p:cNvPr id="204" name="Google Shape;204;p22"/>
          <p:cNvSpPr txBox="1"/>
          <p:nvPr/>
        </p:nvSpPr>
        <p:spPr>
          <a:xfrm>
            <a:off x="3186600" y="10141525"/>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t>CDE5</a:t>
            </a:r>
            <a:endParaRPr b="1" dirty="0"/>
          </a:p>
        </p:txBody>
      </p:sp>
      <p:sp>
        <p:nvSpPr>
          <p:cNvPr id="205" name="Google Shape;205;p22"/>
          <p:cNvSpPr txBox="1"/>
          <p:nvPr/>
        </p:nvSpPr>
        <p:spPr>
          <a:xfrm>
            <a:off x="0" y="10141525"/>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graphicFrame>
        <p:nvGraphicFramePr>
          <p:cNvPr id="36" name="Tabell 35"/>
          <p:cNvGraphicFramePr>
            <a:graphicFrameLocks noGrp="1"/>
          </p:cNvGraphicFramePr>
          <p:nvPr/>
        </p:nvGraphicFramePr>
        <p:xfrm>
          <a:off x="15380413" y="3557998"/>
          <a:ext cx="1972639" cy="2966720"/>
        </p:xfrm>
        <a:graphic>
          <a:graphicData uri="http://schemas.openxmlformats.org/drawingml/2006/table">
            <a:tbl>
              <a:tblPr firstRow="1" bandRow="1">
                <a:tableStyleId>{AE7EAA58-4EDA-4114-B047-75ABB572CC32}</a:tableStyleId>
              </a:tblPr>
              <a:tblGrid>
                <a:gridCol w="858679">
                  <a:extLst>
                    <a:ext uri="{9D8B030D-6E8A-4147-A177-3AD203B41FA5}">
                      <a16:colId xmlns:a16="http://schemas.microsoft.com/office/drawing/2014/main" val="20000"/>
                    </a:ext>
                  </a:extLst>
                </a:gridCol>
                <a:gridCol w="1113960">
                  <a:extLst>
                    <a:ext uri="{9D8B030D-6E8A-4147-A177-3AD203B41FA5}">
                      <a16:colId xmlns:a16="http://schemas.microsoft.com/office/drawing/2014/main" val="20001"/>
                    </a:ext>
                  </a:extLst>
                </a:gridCol>
              </a:tblGrid>
              <a:tr h="370840">
                <a:tc>
                  <a:txBody>
                    <a:bodyPr/>
                    <a:lstStyle/>
                    <a:p>
                      <a:pPr algn="ctr"/>
                      <a:r>
                        <a:rPr lang="en-US" b="1" dirty="0"/>
                        <a:t>METER</a:t>
                      </a:r>
                    </a:p>
                  </a:txBody>
                  <a:tcPr>
                    <a:solidFill>
                      <a:schemeClr val="bg1">
                        <a:lumMod val="75000"/>
                      </a:schemeClr>
                    </a:solidFill>
                  </a:tcPr>
                </a:tc>
                <a:tc>
                  <a:txBody>
                    <a:bodyPr/>
                    <a:lstStyle/>
                    <a:p>
                      <a:pPr algn="ctr"/>
                      <a:r>
                        <a:rPr lang="en-US" b="1" dirty="0"/>
                        <a:t>FEET</a:t>
                      </a:r>
                    </a:p>
                  </a:txBody>
                  <a:tcPr>
                    <a:solidFill>
                      <a:schemeClr val="bg1">
                        <a:lumMod val="75000"/>
                      </a:schemeClr>
                    </a:solidFill>
                  </a:tcPr>
                </a:tc>
                <a:extLst>
                  <a:ext uri="{0D108BD9-81ED-4DB2-BD59-A6C34878D82A}">
                    <a16:rowId xmlns:a16="http://schemas.microsoft.com/office/drawing/2014/main" val="10000"/>
                  </a:ext>
                </a:extLst>
              </a:tr>
              <a:tr h="370840">
                <a:tc>
                  <a:txBody>
                    <a:bodyPr/>
                    <a:lstStyle/>
                    <a:p>
                      <a:r>
                        <a:rPr lang="en-US" dirty="0"/>
                        <a:t>50</a:t>
                      </a:r>
                    </a:p>
                  </a:txBody>
                  <a:tcPr/>
                </a:tc>
                <a:tc>
                  <a:txBody>
                    <a:bodyPr/>
                    <a:lstStyle/>
                    <a:p>
                      <a:r>
                        <a:rPr lang="en-US" dirty="0"/>
                        <a:t>165</a:t>
                      </a:r>
                    </a:p>
                  </a:txBody>
                  <a:tcPr/>
                </a:tc>
                <a:extLst>
                  <a:ext uri="{0D108BD9-81ED-4DB2-BD59-A6C34878D82A}">
                    <a16:rowId xmlns:a16="http://schemas.microsoft.com/office/drawing/2014/main" val="10001"/>
                  </a:ext>
                </a:extLst>
              </a:tr>
              <a:tr h="370840">
                <a:tc>
                  <a:txBody>
                    <a:bodyPr/>
                    <a:lstStyle/>
                    <a:p>
                      <a:r>
                        <a:rPr lang="en-US" dirty="0"/>
                        <a:t>75</a:t>
                      </a:r>
                    </a:p>
                  </a:txBody>
                  <a:tcPr/>
                </a:tc>
                <a:tc>
                  <a:txBody>
                    <a:bodyPr/>
                    <a:lstStyle/>
                    <a:p>
                      <a:r>
                        <a:rPr lang="en-US" dirty="0"/>
                        <a:t>246</a:t>
                      </a:r>
                    </a:p>
                  </a:txBody>
                  <a:tcPr/>
                </a:tc>
                <a:extLst>
                  <a:ext uri="{0D108BD9-81ED-4DB2-BD59-A6C34878D82A}">
                    <a16:rowId xmlns:a16="http://schemas.microsoft.com/office/drawing/2014/main" val="10002"/>
                  </a:ext>
                </a:extLst>
              </a:tr>
              <a:tr h="370840">
                <a:tc>
                  <a:txBody>
                    <a:bodyPr/>
                    <a:lstStyle/>
                    <a:p>
                      <a:r>
                        <a:rPr lang="en-US" dirty="0"/>
                        <a:t>100</a:t>
                      </a:r>
                    </a:p>
                  </a:txBody>
                  <a:tcPr/>
                </a:tc>
                <a:tc>
                  <a:txBody>
                    <a:bodyPr/>
                    <a:lstStyle/>
                    <a:p>
                      <a:r>
                        <a:rPr lang="en-US" dirty="0"/>
                        <a:t>328</a:t>
                      </a:r>
                    </a:p>
                  </a:txBody>
                  <a:tcPr/>
                </a:tc>
                <a:extLst>
                  <a:ext uri="{0D108BD9-81ED-4DB2-BD59-A6C34878D82A}">
                    <a16:rowId xmlns:a16="http://schemas.microsoft.com/office/drawing/2014/main" val="10003"/>
                  </a:ext>
                </a:extLst>
              </a:tr>
              <a:tr h="370840">
                <a:tc>
                  <a:txBody>
                    <a:bodyPr/>
                    <a:lstStyle/>
                    <a:p>
                      <a:r>
                        <a:rPr lang="en-US" dirty="0"/>
                        <a:t>150</a:t>
                      </a:r>
                    </a:p>
                  </a:txBody>
                  <a:tcPr/>
                </a:tc>
                <a:tc>
                  <a:txBody>
                    <a:bodyPr/>
                    <a:lstStyle/>
                    <a:p>
                      <a:r>
                        <a:rPr lang="en-US" dirty="0"/>
                        <a:t>492</a:t>
                      </a:r>
                    </a:p>
                  </a:txBody>
                  <a:tcPr/>
                </a:tc>
                <a:extLst>
                  <a:ext uri="{0D108BD9-81ED-4DB2-BD59-A6C34878D82A}">
                    <a16:rowId xmlns:a16="http://schemas.microsoft.com/office/drawing/2014/main" val="10004"/>
                  </a:ext>
                </a:extLst>
              </a:tr>
              <a:tr h="370840">
                <a:tc>
                  <a:txBody>
                    <a:bodyPr/>
                    <a:lstStyle/>
                    <a:p>
                      <a:r>
                        <a:rPr lang="en-US" dirty="0"/>
                        <a:t>200</a:t>
                      </a:r>
                    </a:p>
                  </a:txBody>
                  <a:tcPr/>
                </a:tc>
                <a:tc>
                  <a:txBody>
                    <a:bodyPr/>
                    <a:lstStyle/>
                    <a:p>
                      <a:r>
                        <a:rPr lang="en-US" dirty="0"/>
                        <a:t>656</a:t>
                      </a:r>
                    </a:p>
                  </a:txBody>
                  <a:tcPr/>
                </a:tc>
                <a:extLst>
                  <a:ext uri="{0D108BD9-81ED-4DB2-BD59-A6C34878D82A}">
                    <a16:rowId xmlns:a16="http://schemas.microsoft.com/office/drawing/2014/main" val="10005"/>
                  </a:ext>
                </a:extLst>
              </a:tr>
              <a:tr h="370840">
                <a:tc>
                  <a:txBody>
                    <a:bodyPr/>
                    <a:lstStyle/>
                    <a:p>
                      <a:r>
                        <a:rPr lang="en-US" dirty="0"/>
                        <a:t>250</a:t>
                      </a:r>
                    </a:p>
                  </a:txBody>
                  <a:tcPr/>
                </a:tc>
                <a:tc>
                  <a:txBody>
                    <a:bodyPr/>
                    <a:lstStyle/>
                    <a:p>
                      <a:r>
                        <a:rPr lang="en-US" dirty="0"/>
                        <a:t>820</a:t>
                      </a:r>
                    </a:p>
                  </a:txBody>
                  <a:tcPr/>
                </a:tc>
                <a:extLst>
                  <a:ext uri="{0D108BD9-81ED-4DB2-BD59-A6C34878D82A}">
                    <a16:rowId xmlns:a16="http://schemas.microsoft.com/office/drawing/2014/main" val="10006"/>
                  </a:ext>
                </a:extLst>
              </a:tr>
              <a:tr h="370840">
                <a:tc>
                  <a:txBody>
                    <a:bodyPr/>
                    <a:lstStyle/>
                    <a:p>
                      <a:r>
                        <a:rPr lang="en-US" dirty="0"/>
                        <a:t>300</a:t>
                      </a:r>
                    </a:p>
                  </a:txBody>
                  <a:tcPr/>
                </a:tc>
                <a:tc>
                  <a:txBody>
                    <a:bodyPr/>
                    <a:lstStyle/>
                    <a:p>
                      <a:r>
                        <a:rPr lang="en-US" dirty="0"/>
                        <a:t>984</a:t>
                      </a:r>
                    </a:p>
                  </a:txBody>
                  <a:tcPr/>
                </a:tc>
                <a:extLst>
                  <a:ext uri="{0D108BD9-81ED-4DB2-BD59-A6C34878D82A}">
                    <a16:rowId xmlns:a16="http://schemas.microsoft.com/office/drawing/2014/main" val="10007"/>
                  </a:ext>
                </a:extLst>
              </a:tr>
            </a:tbl>
          </a:graphicData>
        </a:graphic>
      </p:graphicFrame>
      <p:grpSp>
        <p:nvGrpSpPr>
          <p:cNvPr id="41" name="Gruppe 40"/>
          <p:cNvGrpSpPr/>
          <p:nvPr/>
        </p:nvGrpSpPr>
        <p:grpSpPr>
          <a:xfrm>
            <a:off x="-4080023" y="3486802"/>
            <a:ext cx="3903649" cy="3559557"/>
            <a:chOff x="6021186" y="4824155"/>
            <a:chExt cx="5955591" cy="5804504"/>
          </a:xfrm>
        </p:grpSpPr>
        <p:sp>
          <p:nvSpPr>
            <p:cNvPr id="42" name="Google Shape;202;p22"/>
            <p:cNvSpPr/>
            <p:nvPr/>
          </p:nvSpPr>
          <p:spPr>
            <a:xfrm>
              <a:off x="6021186" y="4824155"/>
              <a:ext cx="5955591" cy="5804504"/>
            </a:xfrm>
            <a:prstGeom prst="ellipse">
              <a:avLst/>
            </a:prstGeom>
            <a:noFill/>
            <a:ln w="19050"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3" name="Ellipse 42"/>
            <p:cNvSpPr/>
            <p:nvPr/>
          </p:nvSpPr>
          <p:spPr>
            <a:xfrm>
              <a:off x="8957439" y="7681340"/>
              <a:ext cx="73027" cy="7151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 name="TextBox 17">
            <a:extLst>
              <a:ext uri="{FF2B5EF4-FFF2-40B4-BE49-F238E27FC236}">
                <a16:creationId xmlns:a16="http://schemas.microsoft.com/office/drawing/2014/main" id="{8329EEA9-12CC-3ACB-8B5C-757D6CC2C965}"/>
              </a:ext>
            </a:extLst>
          </p:cNvPr>
          <p:cNvSpPr txBox="1"/>
          <p:nvPr/>
        </p:nvSpPr>
        <p:spPr>
          <a:xfrm>
            <a:off x="2429057" y="341867"/>
            <a:ext cx="6686596"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COLLATERAL DAMAGE ESTIMATION GRAPHIC [X]</a:t>
            </a:r>
          </a:p>
        </p:txBody>
      </p:sp>
      <p:grpSp>
        <p:nvGrpSpPr>
          <p:cNvPr id="19" name="Group 18">
            <a:extLst>
              <a:ext uri="{FF2B5EF4-FFF2-40B4-BE49-F238E27FC236}">
                <a16:creationId xmlns:a16="http://schemas.microsoft.com/office/drawing/2014/main" id="{E65F71EE-4566-75F2-5B3B-AB2A59CB4356}"/>
              </a:ext>
            </a:extLst>
          </p:cNvPr>
          <p:cNvGrpSpPr/>
          <p:nvPr/>
        </p:nvGrpSpPr>
        <p:grpSpPr>
          <a:xfrm>
            <a:off x="14195180" y="2629410"/>
            <a:ext cx="559046" cy="692832"/>
            <a:chOff x="15526400" y="3343535"/>
            <a:chExt cx="1172983" cy="1324523"/>
          </a:xfrm>
        </p:grpSpPr>
        <p:sp>
          <p:nvSpPr>
            <p:cNvPr id="20" name="Freeform: Shape 19">
              <a:extLst>
                <a:ext uri="{FF2B5EF4-FFF2-40B4-BE49-F238E27FC236}">
                  <a16:creationId xmlns:a16="http://schemas.microsoft.com/office/drawing/2014/main" id="{F6E77F65-2A99-ADEA-AAF2-94B2E33AF696}"/>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Google Shape;66;p14">
              <a:extLst>
                <a:ext uri="{FF2B5EF4-FFF2-40B4-BE49-F238E27FC236}">
                  <a16:creationId xmlns:a16="http://schemas.microsoft.com/office/drawing/2014/main" id="{3CB9AB97-3006-1BD5-4C8B-2CEF598BCFAE}"/>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grpSp>
        <p:nvGrpSpPr>
          <p:cNvPr id="22" name="Group 21">
            <a:extLst>
              <a:ext uri="{FF2B5EF4-FFF2-40B4-BE49-F238E27FC236}">
                <a16:creationId xmlns:a16="http://schemas.microsoft.com/office/drawing/2014/main" id="{E01C6CC1-7D11-DD45-E512-356CA3D94248}"/>
              </a:ext>
            </a:extLst>
          </p:cNvPr>
          <p:cNvGrpSpPr/>
          <p:nvPr/>
        </p:nvGrpSpPr>
        <p:grpSpPr>
          <a:xfrm>
            <a:off x="1" y="0"/>
            <a:ext cx="15119349" cy="1980670"/>
            <a:chOff x="1" y="0"/>
            <a:chExt cx="15119349" cy="1980670"/>
          </a:xfrm>
        </p:grpSpPr>
        <p:sp>
          <p:nvSpPr>
            <p:cNvPr id="23" name="TextBox 22">
              <a:extLst>
                <a:ext uri="{FF2B5EF4-FFF2-40B4-BE49-F238E27FC236}">
                  <a16:creationId xmlns:a16="http://schemas.microsoft.com/office/drawing/2014/main" id="{6F68FED1-DEB6-E04D-9F3C-99321B603C2E}"/>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24" name="Picture 3">
              <a:extLst>
                <a:ext uri="{FF2B5EF4-FFF2-40B4-BE49-F238E27FC236}">
                  <a16:creationId xmlns:a16="http://schemas.microsoft.com/office/drawing/2014/main" id="{785B6AF2-F438-1F61-A0C9-9B1E257D3281}"/>
                </a:ext>
              </a:extLst>
            </p:cNvPr>
            <p:cNvPicPr>
              <a:picLocks noChangeAspect="1" noChangeArrowheads="1"/>
            </p:cNvPicPr>
            <p:nvPr/>
          </p:nvPicPr>
          <p:blipFill>
            <a:blip r:embed="rId5"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25" name="Group 24">
              <a:extLst>
                <a:ext uri="{FF2B5EF4-FFF2-40B4-BE49-F238E27FC236}">
                  <a16:creationId xmlns:a16="http://schemas.microsoft.com/office/drawing/2014/main" id="{70E2A262-53CE-E93D-D5F8-9BDC32EBD915}"/>
                </a:ext>
              </a:extLst>
            </p:cNvPr>
            <p:cNvGrpSpPr/>
            <p:nvPr/>
          </p:nvGrpSpPr>
          <p:grpSpPr>
            <a:xfrm>
              <a:off x="1" y="0"/>
              <a:ext cx="15119349" cy="1921524"/>
              <a:chOff x="1" y="-1616"/>
              <a:chExt cx="15119349" cy="1921524"/>
            </a:xfrm>
          </p:grpSpPr>
          <p:sp>
            <p:nvSpPr>
              <p:cNvPr id="38" name="Rectangle 37">
                <a:extLst>
                  <a:ext uri="{FF2B5EF4-FFF2-40B4-BE49-F238E27FC236}">
                    <a16:creationId xmlns:a16="http://schemas.microsoft.com/office/drawing/2014/main" id="{2C3A0ED3-09DF-E9B9-C408-FBC4FC85CB51}"/>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Rectangle 38">
                <a:extLst>
                  <a:ext uri="{FF2B5EF4-FFF2-40B4-BE49-F238E27FC236}">
                    <a16:creationId xmlns:a16="http://schemas.microsoft.com/office/drawing/2014/main" id="{7C8F9DA3-20E1-3B6B-D07E-AB56E3DF5B04}"/>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Rectangle 39">
                <a:extLst>
                  <a:ext uri="{FF2B5EF4-FFF2-40B4-BE49-F238E27FC236}">
                    <a16:creationId xmlns:a16="http://schemas.microsoft.com/office/drawing/2014/main" id="{DB90CD96-DE9E-BF94-4D8B-8EFF40BB105E}"/>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4" name="Rectangle 43">
                <a:extLst>
                  <a:ext uri="{FF2B5EF4-FFF2-40B4-BE49-F238E27FC236}">
                    <a16:creationId xmlns:a16="http://schemas.microsoft.com/office/drawing/2014/main" id="{63196421-8AB8-B297-A4DA-8018902F8B2A}"/>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5" name="Rectangle 44">
                <a:extLst>
                  <a:ext uri="{FF2B5EF4-FFF2-40B4-BE49-F238E27FC236}">
                    <a16:creationId xmlns:a16="http://schemas.microsoft.com/office/drawing/2014/main" id="{1F2B9EB1-2BF6-BA09-7076-EDA4D2B03B65}"/>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6" name="Rectangle 45">
                <a:extLst>
                  <a:ext uri="{FF2B5EF4-FFF2-40B4-BE49-F238E27FC236}">
                    <a16:creationId xmlns:a16="http://schemas.microsoft.com/office/drawing/2014/main" id="{10851689-A4A9-88FF-58B4-41C3F1A6523D}"/>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8" name="TextBox 27">
              <a:extLst>
                <a:ext uri="{FF2B5EF4-FFF2-40B4-BE49-F238E27FC236}">
                  <a16:creationId xmlns:a16="http://schemas.microsoft.com/office/drawing/2014/main" id="{32779389-9D9C-68E6-F46A-FC1BEB91ED19}"/>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HQ Supreme High Command, SRN</a:t>
              </a:r>
            </a:p>
          </p:txBody>
        </p:sp>
        <p:sp>
          <p:nvSpPr>
            <p:cNvPr id="32" name="TextBox 31">
              <a:extLst>
                <a:ext uri="{FF2B5EF4-FFF2-40B4-BE49-F238E27FC236}">
                  <a16:creationId xmlns:a16="http://schemas.microsoft.com/office/drawing/2014/main" id="{98311A0D-CF8F-2654-1EF5-F3EE6D6C849D}"/>
                </a:ext>
              </a:extLst>
            </p:cNvPr>
            <p:cNvSpPr txBox="1"/>
            <p:nvPr/>
          </p:nvSpPr>
          <p:spPr>
            <a:xfrm>
              <a:off x="2429057" y="945322"/>
              <a:ext cx="4687502"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SRNTGT105  CATCODE: 11</a:t>
              </a:r>
            </a:p>
            <a:p>
              <a:pPr marL="0" lvl="0" indent="0" algn="l" rtl="0">
                <a:spcBef>
                  <a:spcPts val="0"/>
                </a:spcBef>
                <a:spcAft>
                  <a:spcPts val="0"/>
                </a:spcAft>
                <a:buNone/>
              </a:pPr>
              <a:r>
                <a:rPr lang="en-GB" sz="1500" b="1" dirty="0"/>
                <a:t>MIDB GEO: </a:t>
              </a:r>
              <a:r>
                <a:rPr lang="pt-BR" sz="1500" b="1" dirty="0"/>
                <a:t>N 68 57.984 E 033 04.037,SRNTGT105</a:t>
              </a:r>
              <a:endParaRPr lang="en-GB" sz="1500" b="1" dirty="0"/>
            </a:p>
            <a:p>
              <a:pPr marL="0" lvl="0" indent="0" algn="l" rtl="0">
                <a:spcBef>
                  <a:spcPts val="0"/>
                </a:spcBef>
                <a:spcAft>
                  <a:spcPts val="0"/>
                </a:spcAft>
                <a:buNone/>
              </a:pPr>
              <a:r>
                <a:rPr lang="en-GB" sz="1500" b="1" dirty="0"/>
                <a:t>ICOD: 2011-JUL-06 DOI:2011-JUL-06</a:t>
              </a:r>
            </a:p>
          </p:txBody>
        </p:sp>
        <p:sp>
          <p:nvSpPr>
            <p:cNvPr id="33" name="TextBox 32">
              <a:extLst>
                <a:ext uri="{FF2B5EF4-FFF2-40B4-BE49-F238E27FC236}">
                  <a16:creationId xmlns:a16="http://schemas.microsoft.com/office/drawing/2014/main" id="{1BC6CF53-5AD4-C217-9F3B-08CDE69A6F58}"/>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34" name="TextBox 33">
              <a:extLst>
                <a:ext uri="{FF2B5EF4-FFF2-40B4-BE49-F238E27FC236}">
                  <a16:creationId xmlns:a16="http://schemas.microsoft.com/office/drawing/2014/main" id="{DEE28AFC-D6ED-946C-EA7F-41AE91E3FBC6}"/>
                </a:ext>
              </a:extLst>
            </p:cNvPr>
            <p:cNvSpPr txBox="1"/>
            <p:nvPr/>
          </p:nvSpPr>
          <p:spPr>
            <a:xfrm>
              <a:off x="11347323" y="1112228"/>
              <a:ext cx="3770092" cy="323165"/>
            </a:xfrm>
            <a:prstGeom prst="rect">
              <a:avLst/>
            </a:prstGeom>
            <a:noFill/>
          </p:spPr>
          <p:txBody>
            <a:bodyPr wrap="square">
              <a:spAutoFit/>
            </a:bodyPr>
            <a:lstStyle/>
            <a:p>
              <a:pPr marL="0" lvl="0" indent="0" algn="ctr" rtl="0">
                <a:spcBef>
                  <a:spcPts val="0"/>
                </a:spcBef>
                <a:spcAft>
                  <a:spcPts val="0"/>
                </a:spcAft>
                <a:buNone/>
              </a:pPr>
              <a:r>
                <a:rPr lang="en-GB" sz="1500" b="1" dirty="0"/>
                <a:t>DECL ON: 2061-JUL-06</a:t>
              </a:r>
            </a:p>
          </p:txBody>
        </p:sp>
        <p:pic>
          <p:nvPicPr>
            <p:cNvPr id="35" name="Picture 34" descr="D:\GIT PROJECTS\OPAT-background\Virtual Intelligence Service only logo.PNG">
              <a:extLst>
                <a:ext uri="{FF2B5EF4-FFF2-40B4-BE49-F238E27FC236}">
                  <a16:creationId xmlns:a16="http://schemas.microsoft.com/office/drawing/2014/main" id="{1D284E2F-F367-1708-7FAC-85744877FD5A}"/>
                </a:ext>
              </a:extLst>
            </p:cNvPr>
            <p:cNvPicPr>
              <a:picLocks noChangeAspect="1" noChangeArrowheads="1"/>
            </p:cNvPicPr>
            <p:nvPr/>
          </p:nvPicPr>
          <p:blipFill>
            <a:blip r:embed="rId6"/>
            <a:srcRect/>
            <a:stretch>
              <a:fillRect/>
            </a:stretch>
          </p:blipFill>
          <p:spPr bwMode="auto">
            <a:xfrm>
              <a:off x="108686" y="21695"/>
              <a:ext cx="2225675" cy="1958975"/>
            </a:xfrm>
            <a:prstGeom prst="rect">
              <a:avLst/>
            </a:prstGeom>
            <a:noFill/>
          </p:spPr>
        </p:pic>
        <p:sp>
          <p:nvSpPr>
            <p:cNvPr id="37" name="Rektangel 11">
              <a:extLst>
                <a:ext uri="{FF2B5EF4-FFF2-40B4-BE49-F238E27FC236}">
                  <a16:creationId xmlns:a16="http://schemas.microsoft.com/office/drawing/2014/main" id="{8C9BD95F-EECD-263A-D4D4-0A75FCB1C1DA}"/>
                </a:ext>
              </a:extLst>
            </p:cNvPr>
            <p:cNvSpPr/>
            <p:nvPr/>
          </p:nvSpPr>
          <p:spPr>
            <a:xfrm>
              <a:off x="10181687" y="980433"/>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8" name="Google Shape;192;p22">
            <a:extLst>
              <a:ext uri="{FF2B5EF4-FFF2-40B4-BE49-F238E27FC236}">
                <a16:creationId xmlns:a16="http://schemas.microsoft.com/office/drawing/2014/main" id="{D4D55F65-6E63-CCB4-54BD-06F2E5458D15}"/>
              </a:ext>
            </a:extLst>
          </p:cNvPr>
          <p:cNvGrpSpPr/>
          <p:nvPr/>
        </p:nvGrpSpPr>
        <p:grpSpPr>
          <a:xfrm>
            <a:off x="4993178" y="6042809"/>
            <a:ext cx="2278480" cy="1446562"/>
            <a:chOff x="3945100" y="6965375"/>
            <a:chExt cx="2261742" cy="1446562"/>
          </a:xfrm>
        </p:grpSpPr>
        <p:sp>
          <p:nvSpPr>
            <p:cNvPr id="49" name="Google Shape;193;p22">
              <a:extLst>
                <a:ext uri="{FF2B5EF4-FFF2-40B4-BE49-F238E27FC236}">
                  <a16:creationId xmlns:a16="http://schemas.microsoft.com/office/drawing/2014/main" id="{211CCD6B-6779-E4CB-4BBF-C88BBC1276D5}"/>
                </a:ext>
              </a:extLst>
            </p:cNvPr>
            <p:cNvSpPr txBox="1"/>
            <p:nvPr/>
          </p:nvSpPr>
          <p:spPr>
            <a:xfrm>
              <a:off x="3945100" y="6965375"/>
              <a:ext cx="892500" cy="284100"/>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A</a:t>
              </a:r>
              <a:endParaRPr b="1" dirty="0">
                <a:solidFill>
                  <a:schemeClr val="dk1"/>
                </a:solidFill>
              </a:endParaRPr>
            </a:p>
          </p:txBody>
        </p:sp>
        <p:cxnSp>
          <p:nvCxnSpPr>
            <p:cNvPr id="50" name="Google Shape;194;p22">
              <a:extLst>
                <a:ext uri="{FF2B5EF4-FFF2-40B4-BE49-F238E27FC236}">
                  <a16:creationId xmlns:a16="http://schemas.microsoft.com/office/drawing/2014/main" id="{7FB89A78-01EC-B057-EA9A-BA258EECFC08}"/>
                </a:ext>
              </a:extLst>
            </p:cNvPr>
            <p:cNvCxnSpPr>
              <a:cxnSpLocks/>
            </p:cNvCxnSpPr>
            <p:nvPr/>
          </p:nvCxnSpPr>
          <p:spPr>
            <a:xfrm>
              <a:off x="4837600" y="7107425"/>
              <a:ext cx="1369242" cy="1304512"/>
            </a:xfrm>
            <a:prstGeom prst="straightConnector1">
              <a:avLst/>
            </a:prstGeom>
            <a:noFill/>
            <a:ln w="19050" cap="flat" cmpd="sng">
              <a:solidFill>
                <a:schemeClr val="bg1"/>
              </a:solidFill>
              <a:prstDash val="solid"/>
              <a:round/>
              <a:headEnd type="none" w="med" len="med"/>
              <a:tailEnd type="none" w="med" len="med"/>
            </a:ln>
          </p:spPr>
        </p:cxnSp>
      </p:grpSp>
      <p:grpSp>
        <p:nvGrpSpPr>
          <p:cNvPr id="51" name="Google Shape;199;p22">
            <a:extLst>
              <a:ext uri="{FF2B5EF4-FFF2-40B4-BE49-F238E27FC236}">
                <a16:creationId xmlns:a16="http://schemas.microsoft.com/office/drawing/2014/main" id="{C357241C-354A-F1B4-88B9-182CADE3DF5B}"/>
              </a:ext>
            </a:extLst>
          </p:cNvPr>
          <p:cNvGrpSpPr/>
          <p:nvPr/>
        </p:nvGrpSpPr>
        <p:grpSpPr>
          <a:xfrm>
            <a:off x="9577903" y="4452241"/>
            <a:ext cx="1765066" cy="883592"/>
            <a:chOff x="11857169" y="1649568"/>
            <a:chExt cx="1970627" cy="883592"/>
          </a:xfrm>
        </p:grpSpPr>
        <p:sp>
          <p:nvSpPr>
            <p:cNvPr id="52" name="Google Shape;200;p22">
              <a:extLst>
                <a:ext uri="{FF2B5EF4-FFF2-40B4-BE49-F238E27FC236}">
                  <a16:creationId xmlns:a16="http://schemas.microsoft.com/office/drawing/2014/main" id="{14A954B1-1BB2-F85D-97FC-304E31EC5DE9}"/>
                </a:ext>
              </a:extLst>
            </p:cNvPr>
            <p:cNvSpPr txBox="1"/>
            <p:nvPr/>
          </p:nvSpPr>
          <p:spPr>
            <a:xfrm>
              <a:off x="12703549" y="1649568"/>
              <a:ext cx="1124247" cy="316343"/>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fr" sz="1000" b="1" dirty="0"/>
                <a:t>400ft</a:t>
              </a:r>
              <a:endParaRPr sz="1000" b="1" dirty="0"/>
            </a:p>
          </p:txBody>
        </p:sp>
        <p:cxnSp>
          <p:nvCxnSpPr>
            <p:cNvPr id="53" name="Google Shape;203;p22">
              <a:extLst>
                <a:ext uri="{FF2B5EF4-FFF2-40B4-BE49-F238E27FC236}">
                  <a16:creationId xmlns:a16="http://schemas.microsoft.com/office/drawing/2014/main" id="{8EE723FA-BAAE-14F3-7939-143E51DAA431}"/>
                </a:ext>
              </a:extLst>
            </p:cNvPr>
            <p:cNvCxnSpPr>
              <a:cxnSpLocks/>
              <a:stCxn id="52" idx="2"/>
            </p:cNvCxnSpPr>
            <p:nvPr/>
          </p:nvCxnSpPr>
          <p:spPr>
            <a:xfrm flipH="1">
              <a:off x="11857169" y="1965911"/>
              <a:ext cx="1408503" cy="567249"/>
            </a:xfrm>
            <a:prstGeom prst="straightConnector1">
              <a:avLst/>
            </a:prstGeom>
            <a:noFill/>
            <a:ln w="25400" cap="flat" cmpd="sng">
              <a:solidFill>
                <a:schemeClr val="bg1"/>
              </a:solidFill>
              <a:prstDash val="solid"/>
              <a:round/>
              <a:headEnd type="none" w="med" len="med"/>
              <a:tailEnd type="none" w="med" len="med"/>
            </a:ln>
          </p:spPr>
        </p:cxnSp>
      </p:grpSp>
      <p:sp>
        <p:nvSpPr>
          <p:cNvPr id="54" name="Oval 53">
            <a:extLst>
              <a:ext uri="{FF2B5EF4-FFF2-40B4-BE49-F238E27FC236}">
                <a16:creationId xmlns:a16="http://schemas.microsoft.com/office/drawing/2014/main" id="{1E5A8D50-6A3A-CA2C-C686-FCB280B06CBD}"/>
              </a:ext>
            </a:extLst>
          </p:cNvPr>
          <p:cNvSpPr/>
          <p:nvPr/>
        </p:nvSpPr>
        <p:spPr>
          <a:xfrm>
            <a:off x="4200144" y="4333350"/>
            <a:ext cx="6189351" cy="6277018"/>
          </a:xfrm>
          <a:prstGeom prst="ellips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5" name="Google Shape;196;p22">
            <a:extLst>
              <a:ext uri="{FF2B5EF4-FFF2-40B4-BE49-F238E27FC236}">
                <a16:creationId xmlns:a16="http://schemas.microsoft.com/office/drawing/2014/main" id="{3C9E64C9-3F56-DDFE-5939-32CEED0D7454}"/>
              </a:ext>
            </a:extLst>
          </p:cNvPr>
          <p:cNvSpPr txBox="1"/>
          <p:nvPr/>
        </p:nvSpPr>
        <p:spPr>
          <a:xfrm>
            <a:off x="6581970" y="8455419"/>
            <a:ext cx="2159654" cy="496013"/>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NCC: </a:t>
            </a:r>
            <a:r>
              <a:rPr lang="en-GB" sz="1000" b="1" dirty="0"/>
              <a:t>UNKNOWN BUILDINGS</a:t>
            </a:r>
            <a:endParaRPr sz="1000" b="1" dirty="0"/>
          </a:p>
          <a:p>
            <a:pPr marL="0" lvl="0" indent="0" algn="l" rtl="0">
              <a:spcBef>
                <a:spcPts val="0"/>
              </a:spcBef>
              <a:spcAft>
                <a:spcPts val="0"/>
              </a:spcAft>
              <a:buNone/>
            </a:pPr>
            <a:r>
              <a:rPr lang="fr" sz="1000" b="1" dirty="0"/>
              <a:t>100FT W FROM DPI A</a:t>
            </a:r>
            <a:endParaRPr sz="1000" b="1"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graphicFrame>
        <p:nvGraphicFramePr>
          <p:cNvPr id="215" name="Google Shape;215;p23"/>
          <p:cNvGraphicFramePr/>
          <p:nvPr>
            <p:extLst>
              <p:ext uri="{D42A27DB-BD31-4B8C-83A1-F6EECF244321}">
                <p14:modId xmlns:p14="http://schemas.microsoft.com/office/powerpoint/2010/main" val="3925410775"/>
              </p:ext>
            </p:extLst>
          </p:nvPr>
        </p:nvGraphicFramePr>
        <p:xfrm>
          <a:off x="25" y="2625285"/>
          <a:ext cx="15119925" cy="6339450"/>
        </p:xfrm>
        <a:graphic>
          <a:graphicData uri="http://schemas.openxmlformats.org/drawingml/2006/table">
            <a:tbl>
              <a:tblPr>
                <a:noFill/>
                <a:tableStyleId>{85EE82D6-AF98-40BB-A63E-5EA55E4C3481}</a:tableStyleId>
              </a:tblPr>
              <a:tblGrid>
                <a:gridCol w="1096550">
                  <a:extLst>
                    <a:ext uri="{9D8B030D-6E8A-4147-A177-3AD203B41FA5}">
                      <a16:colId xmlns:a16="http://schemas.microsoft.com/office/drawing/2014/main" val="20000"/>
                    </a:ext>
                  </a:extLst>
                </a:gridCol>
                <a:gridCol w="2864850">
                  <a:extLst>
                    <a:ext uri="{9D8B030D-6E8A-4147-A177-3AD203B41FA5}">
                      <a16:colId xmlns:a16="http://schemas.microsoft.com/office/drawing/2014/main" val="20001"/>
                    </a:ext>
                  </a:extLst>
                </a:gridCol>
                <a:gridCol w="1228650">
                  <a:extLst>
                    <a:ext uri="{9D8B030D-6E8A-4147-A177-3AD203B41FA5}">
                      <a16:colId xmlns:a16="http://schemas.microsoft.com/office/drawing/2014/main" val="20002"/>
                    </a:ext>
                  </a:extLst>
                </a:gridCol>
                <a:gridCol w="2704075">
                  <a:extLst>
                    <a:ext uri="{9D8B030D-6E8A-4147-A177-3AD203B41FA5}">
                      <a16:colId xmlns:a16="http://schemas.microsoft.com/office/drawing/2014/main" val="20003"/>
                    </a:ext>
                  </a:extLst>
                </a:gridCol>
                <a:gridCol w="2704075">
                  <a:extLst>
                    <a:ext uri="{9D8B030D-6E8A-4147-A177-3AD203B41FA5}">
                      <a16:colId xmlns:a16="http://schemas.microsoft.com/office/drawing/2014/main" val="20004"/>
                    </a:ext>
                  </a:extLst>
                </a:gridCol>
                <a:gridCol w="4521725">
                  <a:extLst>
                    <a:ext uri="{9D8B030D-6E8A-4147-A177-3AD203B41FA5}">
                      <a16:colId xmlns:a16="http://schemas.microsoft.com/office/drawing/2014/main" val="20005"/>
                    </a:ext>
                  </a:extLst>
                </a:gridCol>
              </a:tblGrid>
              <a:tr h="487650">
                <a:tc gridSpan="6">
                  <a:txBody>
                    <a:bodyPr/>
                    <a:lstStyle/>
                    <a:p>
                      <a:pPr marL="0" lvl="0" indent="0" algn="ctr" rtl="0">
                        <a:spcBef>
                          <a:spcPts val="0"/>
                        </a:spcBef>
                        <a:spcAft>
                          <a:spcPts val="0"/>
                        </a:spcAft>
                        <a:buClr>
                          <a:schemeClr val="dk1"/>
                        </a:buClr>
                        <a:buSzPts val="1100"/>
                        <a:buFont typeface="Arial"/>
                        <a:buNone/>
                      </a:pPr>
                      <a:r>
                        <a:rPr lang="fr" sz="2000" b="1" dirty="0">
                          <a:solidFill>
                            <a:schemeClr val="dk1"/>
                          </a:solidFill>
                        </a:rPr>
                        <a:t>COLLATERAL DAMAGES WITHIN A 500M RADIUS</a:t>
                      </a:r>
                      <a:endParaRPr sz="20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0"/>
                  </a:ext>
                </a:extLst>
              </a:tr>
              <a:tr h="487650">
                <a:tc gridSpan="2">
                  <a:txBody>
                    <a:bodyPr/>
                    <a:lstStyle/>
                    <a:p>
                      <a:pPr marL="0" lvl="0" indent="0" algn="ctr" rtl="0">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hMerge="1">
                  <a:txBody>
                    <a:bodyPr/>
                    <a:lstStyle/>
                    <a:p>
                      <a:endParaRPr lang="nb-NO"/>
                    </a:p>
                  </a:txBody>
                  <a:tcPr/>
                </a:tc>
                <a:tc>
                  <a:txBody>
                    <a:bodyPr/>
                    <a:lstStyle/>
                    <a:p>
                      <a:pPr marL="0" lvl="0" indent="0" algn="ctr" rtl="0">
                        <a:spcBef>
                          <a:spcPts val="0"/>
                        </a:spcBef>
                        <a:spcAft>
                          <a:spcPts val="0"/>
                        </a:spcAft>
                        <a:buNone/>
                      </a:pPr>
                      <a:r>
                        <a:rPr lang="fr" sz="1600" b="1">
                          <a:solidFill>
                            <a:schemeClr val="lt1"/>
                          </a:solidFill>
                        </a:rPr>
                        <a:t>CATCODE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MIDB GEOS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LOCATION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REMARKS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val="10001"/>
                  </a:ext>
                </a:extLst>
              </a:tr>
              <a:tr h="487650">
                <a:tc gridSpan="2">
                  <a:txBody>
                    <a:bodyPr/>
                    <a:lstStyle/>
                    <a:p>
                      <a:pPr marL="0" lvl="0" indent="0" algn="ctr" rtl="0">
                        <a:spcBef>
                          <a:spcPts val="0"/>
                        </a:spcBef>
                        <a:spcAft>
                          <a:spcPts val="0"/>
                        </a:spcAft>
                        <a:buNone/>
                      </a:pPr>
                      <a:r>
                        <a:rPr lang="en-GB" dirty="0">
                          <a:solidFill>
                            <a:schemeClr val="dk1"/>
                          </a:solidFill>
                        </a:rPr>
                        <a:t>Civilian Structures</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r>
                        <a:rPr lang="en-GB" dirty="0">
                          <a:solidFill>
                            <a:schemeClr val="dk1"/>
                          </a:solidFill>
                        </a:rPr>
                        <a:t>14</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100ft SW of DPI A</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Significant Structural damage and Casualties. </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487650">
                <a:tc gridSpan="6">
                  <a:txBody>
                    <a:bodyPr/>
                    <a:lstStyle/>
                    <a:p>
                      <a:pPr marL="0" lvl="0" indent="0" algn="ctr" rtl="0">
                        <a:spcBef>
                          <a:spcPts val="0"/>
                        </a:spcBef>
                        <a:spcAft>
                          <a:spcPts val="0"/>
                        </a:spcAft>
                        <a:buNone/>
                      </a:pPr>
                      <a:endParaRPr sz="1200"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6"/>
                  </a:ext>
                </a:extLst>
              </a:tr>
              <a:tr h="487650">
                <a:tc gridSpan="6">
                  <a:txBody>
                    <a:bodyPr/>
                    <a:lstStyle/>
                    <a:p>
                      <a:pPr marL="0" lvl="0" indent="0" algn="ctr" rtl="0">
                        <a:spcBef>
                          <a:spcPts val="0"/>
                        </a:spcBef>
                        <a:spcAft>
                          <a:spcPts val="0"/>
                        </a:spcAft>
                        <a:buNone/>
                      </a:pPr>
                      <a:r>
                        <a:rPr lang="fr" sz="2000" b="1">
                          <a:solidFill>
                            <a:schemeClr val="dk1"/>
                          </a:solidFill>
                        </a:rPr>
                        <a:t>NO STRIKE ENTITIES WITHIN A 500M RADIUS</a:t>
                      </a:r>
                      <a:endParaRPr sz="1200"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7"/>
                  </a:ext>
                </a:extLst>
              </a:tr>
              <a:tr h="487650">
                <a:tc>
                  <a:txBody>
                    <a:bodyPr/>
                    <a:lstStyle/>
                    <a:p>
                      <a:pPr marL="0" lvl="0" indent="0" algn="ctr" rtl="0">
                        <a:spcBef>
                          <a:spcPts val="0"/>
                        </a:spcBef>
                        <a:spcAft>
                          <a:spcPts val="0"/>
                        </a:spcAft>
                        <a:buNone/>
                      </a:pPr>
                      <a:r>
                        <a:rPr lang="fr" sz="1600" b="1">
                          <a:solidFill>
                            <a:schemeClr val="lt1"/>
                          </a:solidFill>
                        </a:rPr>
                        <a:t>NSE ID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CATCODE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MIDB GEOS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LOCATION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REMARKS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val="10008"/>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chemeClr val="dk1"/>
                        </a:buClr>
                        <a:buSzPts val="1100"/>
                        <a:buFont typeface="Arial"/>
                        <a:buNone/>
                        <a:tabLst/>
                        <a:defRPr/>
                      </a:pPr>
                      <a:r>
                        <a:rPr lang="nb-NO" dirty="0">
                          <a:solidFill>
                            <a:schemeClr val="dk1"/>
                          </a:solidFill>
                        </a:rPr>
                        <a:t>N/A</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chemeClr val="dk1"/>
                        </a:buClr>
                        <a:buSzPts val="1100"/>
                        <a:buFont typeface="Arial"/>
                        <a:buNone/>
                        <a:tabLst/>
                        <a:defRPr/>
                      </a:pPr>
                      <a:r>
                        <a:rPr lang="nb-NO" dirty="0">
                          <a:solidFill>
                            <a:schemeClr val="dk1"/>
                          </a:solidFill>
                        </a:rPr>
                        <a:t>N/A</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9"/>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0"/>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1"/>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sp>
        <p:nvSpPr>
          <p:cNvPr id="21" name="TextBox 20">
            <a:extLst>
              <a:ext uri="{FF2B5EF4-FFF2-40B4-BE49-F238E27FC236}">
                <a16:creationId xmlns:a16="http://schemas.microsoft.com/office/drawing/2014/main" id="{DD305056-3D3B-50EA-FB90-69B49C6663C8}"/>
              </a:ext>
            </a:extLst>
          </p:cNvPr>
          <p:cNvSpPr txBox="1"/>
          <p:nvPr/>
        </p:nvSpPr>
        <p:spPr>
          <a:xfrm>
            <a:off x="2429057" y="369918"/>
            <a:ext cx="6666364"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COLLATERAL DAMAGES ESTIMATION [X]</a:t>
            </a:r>
          </a:p>
        </p:txBody>
      </p:sp>
      <p:grpSp>
        <p:nvGrpSpPr>
          <p:cNvPr id="8" name="Group 7">
            <a:extLst>
              <a:ext uri="{FF2B5EF4-FFF2-40B4-BE49-F238E27FC236}">
                <a16:creationId xmlns:a16="http://schemas.microsoft.com/office/drawing/2014/main" id="{FA6F84B5-55FF-DCFC-4D08-A636BF738194}"/>
              </a:ext>
            </a:extLst>
          </p:cNvPr>
          <p:cNvGrpSpPr/>
          <p:nvPr/>
        </p:nvGrpSpPr>
        <p:grpSpPr>
          <a:xfrm>
            <a:off x="1" y="0"/>
            <a:ext cx="15119349" cy="1980670"/>
            <a:chOff x="1" y="0"/>
            <a:chExt cx="15119349" cy="1980670"/>
          </a:xfrm>
        </p:grpSpPr>
        <p:sp>
          <p:nvSpPr>
            <p:cNvPr id="9" name="TextBox 8">
              <a:extLst>
                <a:ext uri="{FF2B5EF4-FFF2-40B4-BE49-F238E27FC236}">
                  <a16:creationId xmlns:a16="http://schemas.microsoft.com/office/drawing/2014/main" id="{9B48F90C-8BB9-99CE-416A-8794D311ACF7}"/>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10" name="Picture 3">
              <a:extLst>
                <a:ext uri="{FF2B5EF4-FFF2-40B4-BE49-F238E27FC236}">
                  <a16:creationId xmlns:a16="http://schemas.microsoft.com/office/drawing/2014/main" id="{10D4F6C6-C4AC-BF30-8231-1AA51DE93CBC}"/>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22" name="Group 21">
              <a:extLst>
                <a:ext uri="{FF2B5EF4-FFF2-40B4-BE49-F238E27FC236}">
                  <a16:creationId xmlns:a16="http://schemas.microsoft.com/office/drawing/2014/main" id="{C0BD86C0-DE0F-FA4D-F384-5151B0E828D5}"/>
                </a:ext>
              </a:extLst>
            </p:cNvPr>
            <p:cNvGrpSpPr/>
            <p:nvPr/>
          </p:nvGrpSpPr>
          <p:grpSpPr>
            <a:xfrm>
              <a:off x="1" y="0"/>
              <a:ext cx="15119349" cy="1921524"/>
              <a:chOff x="1" y="-1616"/>
              <a:chExt cx="15119349" cy="1921524"/>
            </a:xfrm>
          </p:grpSpPr>
          <p:sp>
            <p:nvSpPr>
              <p:cNvPr id="29" name="Rectangle 28">
                <a:extLst>
                  <a:ext uri="{FF2B5EF4-FFF2-40B4-BE49-F238E27FC236}">
                    <a16:creationId xmlns:a16="http://schemas.microsoft.com/office/drawing/2014/main" id="{03B95B1B-02A7-9730-D7E0-41493D192767}"/>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Rectangle 29">
                <a:extLst>
                  <a:ext uri="{FF2B5EF4-FFF2-40B4-BE49-F238E27FC236}">
                    <a16:creationId xmlns:a16="http://schemas.microsoft.com/office/drawing/2014/main" id="{D7E5DB5C-FE71-F4B2-6BE2-C30C17174623}"/>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30">
                <a:extLst>
                  <a:ext uri="{FF2B5EF4-FFF2-40B4-BE49-F238E27FC236}">
                    <a16:creationId xmlns:a16="http://schemas.microsoft.com/office/drawing/2014/main" id="{A93013FD-2AFF-984F-B2D1-E8676411EE06}"/>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Rectangle 31">
                <a:extLst>
                  <a:ext uri="{FF2B5EF4-FFF2-40B4-BE49-F238E27FC236}">
                    <a16:creationId xmlns:a16="http://schemas.microsoft.com/office/drawing/2014/main" id="{75232009-45EF-6C02-D5BC-2F24BC07BBF2}"/>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32">
                <a:extLst>
                  <a:ext uri="{FF2B5EF4-FFF2-40B4-BE49-F238E27FC236}">
                    <a16:creationId xmlns:a16="http://schemas.microsoft.com/office/drawing/2014/main" id="{555C6D3B-247E-5052-A71C-CDC73B997300}"/>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extLst>
                  <a:ext uri="{FF2B5EF4-FFF2-40B4-BE49-F238E27FC236}">
                    <a16:creationId xmlns:a16="http://schemas.microsoft.com/office/drawing/2014/main" id="{8AA6F4C8-D32E-74D0-3B4B-5DB7FFC92032}"/>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3" name="TextBox 22">
              <a:extLst>
                <a:ext uri="{FF2B5EF4-FFF2-40B4-BE49-F238E27FC236}">
                  <a16:creationId xmlns:a16="http://schemas.microsoft.com/office/drawing/2014/main" id="{2E71BA9D-DA02-F829-E614-AD2C8C606BBF}"/>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HQ Supreme High Command, SRN</a:t>
              </a:r>
            </a:p>
          </p:txBody>
        </p:sp>
        <p:sp>
          <p:nvSpPr>
            <p:cNvPr id="24" name="TextBox 23">
              <a:extLst>
                <a:ext uri="{FF2B5EF4-FFF2-40B4-BE49-F238E27FC236}">
                  <a16:creationId xmlns:a16="http://schemas.microsoft.com/office/drawing/2014/main" id="{F6628584-05DB-81A8-A63E-8E0F6C75C629}"/>
                </a:ext>
              </a:extLst>
            </p:cNvPr>
            <p:cNvSpPr txBox="1"/>
            <p:nvPr/>
          </p:nvSpPr>
          <p:spPr>
            <a:xfrm>
              <a:off x="2429057" y="945322"/>
              <a:ext cx="4687502"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SRNTGT105  CATCODE: 11</a:t>
              </a:r>
            </a:p>
            <a:p>
              <a:pPr marL="0" lvl="0" indent="0" algn="l" rtl="0">
                <a:spcBef>
                  <a:spcPts val="0"/>
                </a:spcBef>
                <a:spcAft>
                  <a:spcPts val="0"/>
                </a:spcAft>
                <a:buNone/>
              </a:pPr>
              <a:r>
                <a:rPr lang="en-GB" sz="1500" b="1" dirty="0"/>
                <a:t>MIDB GEO: </a:t>
              </a:r>
              <a:r>
                <a:rPr lang="pt-BR" sz="1500" b="1" dirty="0"/>
                <a:t>N 68 57.984 E 033 04.037,SRNTGT105</a:t>
              </a:r>
              <a:endParaRPr lang="en-GB" sz="1500" b="1" dirty="0"/>
            </a:p>
            <a:p>
              <a:pPr marL="0" lvl="0" indent="0" algn="l" rtl="0">
                <a:spcBef>
                  <a:spcPts val="0"/>
                </a:spcBef>
                <a:spcAft>
                  <a:spcPts val="0"/>
                </a:spcAft>
                <a:buNone/>
              </a:pPr>
              <a:r>
                <a:rPr lang="en-GB" sz="1500" b="1" dirty="0"/>
                <a:t>ICOD: 2011-JUL-06 DOI:2011-JUL-06</a:t>
              </a:r>
            </a:p>
          </p:txBody>
        </p:sp>
        <p:sp>
          <p:nvSpPr>
            <p:cNvPr id="25" name="TextBox 24">
              <a:extLst>
                <a:ext uri="{FF2B5EF4-FFF2-40B4-BE49-F238E27FC236}">
                  <a16:creationId xmlns:a16="http://schemas.microsoft.com/office/drawing/2014/main" id="{05F512EA-7113-1B95-D340-FE18F82D5614}"/>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26" name="TextBox 25">
              <a:extLst>
                <a:ext uri="{FF2B5EF4-FFF2-40B4-BE49-F238E27FC236}">
                  <a16:creationId xmlns:a16="http://schemas.microsoft.com/office/drawing/2014/main" id="{37892558-1D16-4757-CF97-266534973B0B}"/>
                </a:ext>
              </a:extLst>
            </p:cNvPr>
            <p:cNvSpPr txBox="1"/>
            <p:nvPr/>
          </p:nvSpPr>
          <p:spPr>
            <a:xfrm>
              <a:off x="11347323" y="1112228"/>
              <a:ext cx="3770092" cy="323165"/>
            </a:xfrm>
            <a:prstGeom prst="rect">
              <a:avLst/>
            </a:prstGeom>
            <a:noFill/>
          </p:spPr>
          <p:txBody>
            <a:bodyPr wrap="square">
              <a:spAutoFit/>
            </a:bodyPr>
            <a:lstStyle/>
            <a:p>
              <a:pPr marL="0" lvl="0" indent="0" algn="ctr" rtl="0">
                <a:spcBef>
                  <a:spcPts val="0"/>
                </a:spcBef>
                <a:spcAft>
                  <a:spcPts val="0"/>
                </a:spcAft>
                <a:buNone/>
              </a:pPr>
              <a:r>
                <a:rPr lang="en-GB" sz="1500" b="1" dirty="0"/>
                <a:t>DECL ON: 2061-JUL-06</a:t>
              </a:r>
            </a:p>
          </p:txBody>
        </p:sp>
        <p:pic>
          <p:nvPicPr>
            <p:cNvPr id="27" name="Picture 26" descr="D:\GIT PROJECTS\OPAT-background\Virtual Intelligence Service only logo.PNG">
              <a:extLst>
                <a:ext uri="{FF2B5EF4-FFF2-40B4-BE49-F238E27FC236}">
                  <a16:creationId xmlns:a16="http://schemas.microsoft.com/office/drawing/2014/main" id="{946C19EC-E0B2-ADBA-5D9E-36DE5520F760}"/>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28" name="Rektangel 11">
              <a:extLst>
                <a:ext uri="{FF2B5EF4-FFF2-40B4-BE49-F238E27FC236}">
                  <a16:creationId xmlns:a16="http://schemas.microsoft.com/office/drawing/2014/main" id="{2E86161D-A5B5-59FB-BEAC-0A8C506E31B6}"/>
                </a:ext>
              </a:extLst>
            </p:cNvPr>
            <p:cNvSpPr/>
            <p:nvPr/>
          </p:nvSpPr>
          <p:spPr>
            <a:xfrm>
              <a:off x="10170613" y="1016251"/>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7" name="Google Shape;257;p26"/>
          <p:cNvSpPr/>
          <p:nvPr/>
        </p:nvSpPr>
        <p:spPr>
          <a:xfrm>
            <a:off x="7941200" y="1907025"/>
            <a:ext cx="7179000" cy="4173600"/>
          </a:xfrm>
          <a:prstGeom prst="rect">
            <a:avLst/>
          </a:prstGeom>
          <a:solidFill>
            <a:srgbClr val="EEEEEE"/>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261" name="Google Shape;261;p26"/>
          <p:cNvGrpSpPr/>
          <p:nvPr/>
        </p:nvGrpSpPr>
        <p:grpSpPr>
          <a:xfrm>
            <a:off x="1522925" y="4158450"/>
            <a:ext cx="4103108" cy="2016000"/>
            <a:chOff x="3671523" y="6965375"/>
            <a:chExt cx="1459350" cy="2016000"/>
          </a:xfrm>
        </p:grpSpPr>
        <p:sp>
          <p:nvSpPr>
            <p:cNvPr id="262" name="Google Shape;262;p26"/>
            <p:cNvSpPr txBox="1"/>
            <p:nvPr/>
          </p:nvSpPr>
          <p:spPr>
            <a:xfrm>
              <a:off x="3671523" y="6965375"/>
              <a:ext cx="1166100" cy="6759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TARGET OBJECTIVE</a:t>
              </a:r>
              <a:endParaRPr b="1">
                <a:solidFill>
                  <a:schemeClr val="dk1"/>
                </a:solidFill>
              </a:endParaRPr>
            </a:p>
            <a:p>
              <a:pPr marL="0" lvl="0" indent="0" algn="ctr" rtl="0">
                <a:spcBef>
                  <a:spcPts val="0"/>
                </a:spcBef>
                <a:spcAft>
                  <a:spcPts val="0"/>
                </a:spcAft>
                <a:buNone/>
              </a:pPr>
              <a:r>
                <a:rPr lang="fr" b="1" dirty="0">
                  <a:solidFill>
                    <a:schemeClr val="dk1"/>
                  </a:solidFill>
                </a:rPr>
                <a:t>DAMAGE/CHANGE ASSESSMENT</a:t>
              </a:r>
              <a:endParaRPr b="1">
                <a:solidFill>
                  <a:schemeClr val="dk1"/>
                </a:solidFill>
              </a:endParaRPr>
            </a:p>
            <a:p>
              <a:pPr marL="0" lvl="0" indent="0" algn="ctr" rtl="0">
                <a:spcBef>
                  <a:spcPts val="0"/>
                </a:spcBef>
                <a:spcAft>
                  <a:spcPts val="0"/>
                </a:spcAft>
                <a:buNone/>
              </a:pPr>
              <a:r>
                <a:rPr lang="fr" b="1" dirty="0">
                  <a:solidFill>
                    <a:schemeClr val="dk1"/>
                  </a:solidFill>
                </a:rPr>
                <a:t>DPI:[SRNTGTXXX]</a:t>
              </a:r>
              <a:endParaRPr b="1">
                <a:solidFill>
                  <a:schemeClr val="dk1"/>
                </a:solidFill>
              </a:endParaRPr>
            </a:p>
          </p:txBody>
        </p:sp>
        <p:cxnSp>
          <p:nvCxnSpPr>
            <p:cNvPr id="263" name="Google Shape;263;p26"/>
            <p:cNvCxnSpPr>
              <a:stCxn id="262" idx="2"/>
            </p:cNvCxnSpPr>
            <p:nvPr/>
          </p:nvCxnSpPr>
          <p:spPr>
            <a:xfrm>
              <a:off x="4254573" y="7641275"/>
              <a:ext cx="876300" cy="1340100"/>
            </a:xfrm>
            <a:prstGeom prst="straightConnector1">
              <a:avLst/>
            </a:prstGeom>
            <a:noFill/>
            <a:ln w="19050" cap="flat" cmpd="sng">
              <a:solidFill>
                <a:srgbClr val="000000"/>
              </a:solidFill>
              <a:prstDash val="solid"/>
              <a:round/>
              <a:headEnd type="none" w="med" len="med"/>
              <a:tailEnd type="none" w="med" len="med"/>
            </a:ln>
          </p:spPr>
        </p:cxnSp>
      </p:grpSp>
      <p:sp>
        <p:nvSpPr>
          <p:cNvPr id="264" name="Google Shape;264;p26"/>
          <p:cNvSpPr txBox="1"/>
          <p:nvPr/>
        </p:nvSpPr>
        <p:spPr>
          <a:xfrm>
            <a:off x="3186600" y="10083157"/>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600" b="1"/>
              <a:t>BDA REMARK: [CLASSIFICATION] [DISSEMINATION]</a:t>
            </a:r>
            <a:r>
              <a:rPr lang="fr" b="1"/>
              <a:t> </a:t>
            </a:r>
            <a:r>
              <a:rPr lang="fr"/>
              <a:t>Assessment: Physical Damage/change, Collateral Damage, Functional Damage/change, Munitions Effectiveness, Reattack Recommendation, Additional/Collateral Effects</a:t>
            </a:r>
            <a:endParaRPr/>
          </a:p>
        </p:txBody>
      </p:sp>
      <p:sp>
        <p:nvSpPr>
          <p:cNvPr id="267" name="Google Shape;267;p26"/>
          <p:cNvSpPr txBox="1"/>
          <p:nvPr/>
        </p:nvSpPr>
        <p:spPr>
          <a:xfrm>
            <a:off x="11309400"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PRE-STRIKE</a:t>
            </a:r>
            <a:endParaRPr sz="1600" b="1">
              <a:solidFill>
                <a:schemeClr val="dk1"/>
              </a:solidFill>
            </a:endParaRPr>
          </a:p>
        </p:txBody>
      </p:sp>
      <p:sp>
        <p:nvSpPr>
          <p:cNvPr id="268" name="Google Shape;268;p26"/>
          <p:cNvSpPr txBox="1"/>
          <p:nvPr/>
        </p:nvSpPr>
        <p:spPr>
          <a:xfrm>
            <a:off x="5392275"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POST-STRIKE</a:t>
            </a:r>
            <a:endParaRPr sz="1600" b="1">
              <a:solidFill>
                <a:schemeClr val="dk1"/>
              </a:solidFill>
            </a:endParaRPr>
          </a:p>
        </p:txBody>
      </p:sp>
      <p:sp>
        <p:nvSpPr>
          <p:cNvPr id="17" name="Google Shape;213;p23"/>
          <p:cNvSpPr txBox="1"/>
          <p:nvPr/>
        </p:nvSpPr>
        <p:spPr>
          <a:xfrm>
            <a:off x="0" y="10087583"/>
            <a:ext cx="3186600" cy="61395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grpSp>
        <p:nvGrpSpPr>
          <p:cNvPr id="2" name="Group 1">
            <a:extLst>
              <a:ext uri="{FF2B5EF4-FFF2-40B4-BE49-F238E27FC236}">
                <a16:creationId xmlns:a16="http://schemas.microsoft.com/office/drawing/2014/main" id="{59F0DDD1-4D6E-C374-1D13-F1873547C04A}"/>
              </a:ext>
            </a:extLst>
          </p:cNvPr>
          <p:cNvGrpSpPr/>
          <p:nvPr/>
        </p:nvGrpSpPr>
        <p:grpSpPr>
          <a:xfrm>
            <a:off x="14195180" y="2629410"/>
            <a:ext cx="559046" cy="692832"/>
            <a:chOff x="15526400" y="3343535"/>
            <a:chExt cx="1172983" cy="1324523"/>
          </a:xfrm>
        </p:grpSpPr>
        <p:sp>
          <p:nvSpPr>
            <p:cNvPr id="3" name="Freeform: Shape 2">
              <a:extLst>
                <a:ext uri="{FF2B5EF4-FFF2-40B4-BE49-F238E27FC236}">
                  <a16:creationId xmlns:a16="http://schemas.microsoft.com/office/drawing/2014/main" id="{5B57CA87-0095-1E8F-506A-A14A10B98FBB}"/>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Google Shape;66;p14">
              <a:extLst>
                <a:ext uri="{FF2B5EF4-FFF2-40B4-BE49-F238E27FC236}">
                  <a16:creationId xmlns:a16="http://schemas.microsoft.com/office/drawing/2014/main" id="{2FF52B4C-E430-9813-DCC5-0AAD76CD9CF9}"/>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
        <p:nvSpPr>
          <p:cNvPr id="26" name="TextBox 25">
            <a:extLst>
              <a:ext uri="{FF2B5EF4-FFF2-40B4-BE49-F238E27FC236}">
                <a16:creationId xmlns:a16="http://schemas.microsoft.com/office/drawing/2014/main" id="{DBF9A4A9-E62B-2BDB-6CF7-CF956741CBCD}"/>
              </a:ext>
            </a:extLst>
          </p:cNvPr>
          <p:cNvSpPr txBox="1"/>
          <p:nvPr/>
        </p:nvSpPr>
        <p:spPr>
          <a:xfrm>
            <a:off x="2429057" y="369918"/>
            <a:ext cx="6666364" cy="400110"/>
          </a:xfrm>
          <a:prstGeom prst="rect">
            <a:avLst/>
          </a:prstGeom>
          <a:noFill/>
        </p:spPr>
        <p:txBody>
          <a:bodyPr wrap="square">
            <a:spAutoFit/>
          </a:bodyPr>
          <a:lstStyle/>
          <a:p>
            <a:pPr marL="0" lvl="0" indent="0" algn="l" rtl="0">
              <a:spcBef>
                <a:spcPts val="0"/>
              </a:spcBef>
              <a:spcAft>
                <a:spcPts val="0"/>
              </a:spcAft>
              <a:buNone/>
            </a:pPr>
            <a:r>
              <a:rPr lang="en-GB" sz="2000" b="1" dirty="0"/>
              <a:t>BATTLE DAMAGE ASSESSMENT GRAPHIC 1</a:t>
            </a:r>
          </a:p>
        </p:txBody>
      </p:sp>
      <p:grpSp>
        <p:nvGrpSpPr>
          <p:cNvPr id="18" name="Group 17">
            <a:extLst>
              <a:ext uri="{FF2B5EF4-FFF2-40B4-BE49-F238E27FC236}">
                <a16:creationId xmlns:a16="http://schemas.microsoft.com/office/drawing/2014/main" id="{44F7D440-6938-D304-6ECA-0D1A2E5E3D69}"/>
              </a:ext>
            </a:extLst>
          </p:cNvPr>
          <p:cNvGrpSpPr/>
          <p:nvPr/>
        </p:nvGrpSpPr>
        <p:grpSpPr>
          <a:xfrm>
            <a:off x="1" y="0"/>
            <a:ext cx="15119349" cy="1980670"/>
            <a:chOff x="1" y="0"/>
            <a:chExt cx="15119349" cy="1980670"/>
          </a:xfrm>
        </p:grpSpPr>
        <p:sp>
          <p:nvSpPr>
            <p:cNvPr id="20" name="TextBox 19">
              <a:extLst>
                <a:ext uri="{FF2B5EF4-FFF2-40B4-BE49-F238E27FC236}">
                  <a16:creationId xmlns:a16="http://schemas.microsoft.com/office/drawing/2014/main" id="{B165821E-B431-6C4E-D21D-4EFA2977BF75}"/>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21" name="Picture 3">
              <a:extLst>
                <a:ext uri="{FF2B5EF4-FFF2-40B4-BE49-F238E27FC236}">
                  <a16:creationId xmlns:a16="http://schemas.microsoft.com/office/drawing/2014/main" id="{0556CC7C-6337-ACDE-5CB0-B474513F93C9}"/>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22" name="Group 21">
              <a:extLst>
                <a:ext uri="{FF2B5EF4-FFF2-40B4-BE49-F238E27FC236}">
                  <a16:creationId xmlns:a16="http://schemas.microsoft.com/office/drawing/2014/main" id="{75EA64A7-9DF7-90F6-23E4-163BB434E043}"/>
                </a:ext>
              </a:extLst>
            </p:cNvPr>
            <p:cNvGrpSpPr/>
            <p:nvPr/>
          </p:nvGrpSpPr>
          <p:grpSpPr>
            <a:xfrm>
              <a:off x="1" y="0"/>
              <a:ext cx="15119349" cy="1921524"/>
              <a:chOff x="1" y="-1616"/>
              <a:chExt cx="15119349" cy="1921524"/>
            </a:xfrm>
          </p:grpSpPr>
          <p:sp>
            <p:nvSpPr>
              <p:cNvPr id="33" name="Rectangle 32">
                <a:extLst>
                  <a:ext uri="{FF2B5EF4-FFF2-40B4-BE49-F238E27FC236}">
                    <a16:creationId xmlns:a16="http://schemas.microsoft.com/office/drawing/2014/main" id="{5B90974C-32E8-D9D2-4113-09CF203F7CCA}"/>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extLst>
                  <a:ext uri="{FF2B5EF4-FFF2-40B4-BE49-F238E27FC236}">
                    <a16:creationId xmlns:a16="http://schemas.microsoft.com/office/drawing/2014/main" id="{0B3086B2-95DB-7A21-B2E4-097CD3ED5713}"/>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Rectangle 34">
                <a:extLst>
                  <a:ext uri="{FF2B5EF4-FFF2-40B4-BE49-F238E27FC236}">
                    <a16:creationId xmlns:a16="http://schemas.microsoft.com/office/drawing/2014/main" id="{3FC97462-6A99-4724-02B9-5C2059423467}"/>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Rectangle 35">
                <a:extLst>
                  <a:ext uri="{FF2B5EF4-FFF2-40B4-BE49-F238E27FC236}">
                    <a16:creationId xmlns:a16="http://schemas.microsoft.com/office/drawing/2014/main" id="{912FA614-D745-DB5D-F181-BE126AE0CCA3}"/>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Rectangle 36">
                <a:extLst>
                  <a:ext uri="{FF2B5EF4-FFF2-40B4-BE49-F238E27FC236}">
                    <a16:creationId xmlns:a16="http://schemas.microsoft.com/office/drawing/2014/main" id="{C57CF222-6B11-C9B9-C6BB-7991F3213108}"/>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Rectangle 37">
                <a:extLst>
                  <a:ext uri="{FF2B5EF4-FFF2-40B4-BE49-F238E27FC236}">
                    <a16:creationId xmlns:a16="http://schemas.microsoft.com/office/drawing/2014/main" id="{F296B71B-8845-770B-F784-9A59F0F6E0C6}"/>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7" name="TextBox 26">
              <a:extLst>
                <a:ext uri="{FF2B5EF4-FFF2-40B4-BE49-F238E27FC236}">
                  <a16:creationId xmlns:a16="http://schemas.microsoft.com/office/drawing/2014/main" id="{1FE0032A-AC17-781D-508B-006A6199BA98}"/>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HQ Supreme High Command, SRN</a:t>
              </a:r>
            </a:p>
          </p:txBody>
        </p:sp>
        <p:sp>
          <p:nvSpPr>
            <p:cNvPr id="28" name="TextBox 27">
              <a:extLst>
                <a:ext uri="{FF2B5EF4-FFF2-40B4-BE49-F238E27FC236}">
                  <a16:creationId xmlns:a16="http://schemas.microsoft.com/office/drawing/2014/main" id="{8A72EA7C-EB2A-86E6-C12B-8F9A4D97E666}"/>
                </a:ext>
              </a:extLst>
            </p:cNvPr>
            <p:cNvSpPr txBox="1"/>
            <p:nvPr/>
          </p:nvSpPr>
          <p:spPr>
            <a:xfrm>
              <a:off x="2429057" y="945322"/>
              <a:ext cx="4687502"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SRNTGT105  CATCODE: 11</a:t>
              </a:r>
            </a:p>
            <a:p>
              <a:pPr marL="0" lvl="0" indent="0" algn="l" rtl="0">
                <a:spcBef>
                  <a:spcPts val="0"/>
                </a:spcBef>
                <a:spcAft>
                  <a:spcPts val="0"/>
                </a:spcAft>
                <a:buNone/>
              </a:pPr>
              <a:r>
                <a:rPr lang="en-GB" sz="1500" b="1" dirty="0"/>
                <a:t>MIDB GEO: </a:t>
              </a:r>
              <a:r>
                <a:rPr lang="pt-BR" sz="1500" b="1" dirty="0"/>
                <a:t>N 68 57.984 E 033 04.037,SRNTGT105</a:t>
              </a:r>
              <a:endParaRPr lang="en-GB" sz="1500" b="1" dirty="0"/>
            </a:p>
            <a:p>
              <a:pPr marL="0" lvl="0" indent="0" algn="l" rtl="0">
                <a:spcBef>
                  <a:spcPts val="0"/>
                </a:spcBef>
                <a:spcAft>
                  <a:spcPts val="0"/>
                </a:spcAft>
                <a:buNone/>
              </a:pPr>
              <a:r>
                <a:rPr lang="en-GB" sz="1500" b="1" dirty="0"/>
                <a:t>ICOD: 2011-JUL-06 DOI:2011-JUL-06</a:t>
              </a:r>
            </a:p>
          </p:txBody>
        </p:sp>
        <p:sp>
          <p:nvSpPr>
            <p:cNvPr id="29" name="TextBox 28">
              <a:extLst>
                <a:ext uri="{FF2B5EF4-FFF2-40B4-BE49-F238E27FC236}">
                  <a16:creationId xmlns:a16="http://schemas.microsoft.com/office/drawing/2014/main" id="{9803C83B-0780-93DF-754B-F99F21B919FC}"/>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30" name="TextBox 29">
              <a:extLst>
                <a:ext uri="{FF2B5EF4-FFF2-40B4-BE49-F238E27FC236}">
                  <a16:creationId xmlns:a16="http://schemas.microsoft.com/office/drawing/2014/main" id="{89C4CD98-079D-C2F5-D5FC-B55B43E9F9D0}"/>
                </a:ext>
              </a:extLst>
            </p:cNvPr>
            <p:cNvSpPr txBox="1"/>
            <p:nvPr/>
          </p:nvSpPr>
          <p:spPr>
            <a:xfrm>
              <a:off x="11347323" y="1112228"/>
              <a:ext cx="3770092" cy="323165"/>
            </a:xfrm>
            <a:prstGeom prst="rect">
              <a:avLst/>
            </a:prstGeom>
            <a:noFill/>
          </p:spPr>
          <p:txBody>
            <a:bodyPr wrap="square">
              <a:spAutoFit/>
            </a:bodyPr>
            <a:lstStyle/>
            <a:p>
              <a:pPr marL="0" lvl="0" indent="0" algn="ctr" rtl="0">
                <a:spcBef>
                  <a:spcPts val="0"/>
                </a:spcBef>
                <a:spcAft>
                  <a:spcPts val="0"/>
                </a:spcAft>
                <a:buNone/>
              </a:pPr>
              <a:r>
                <a:rPr lang="en-GB" sz="1500" b="1" dirty="0"/>
                <a:t>DECL ON: 2061-JUL-06</a:t>
              </a:r>
            </a:p>
          </p:txBody>
        </p:sp>
        <p:pic>
          <p:nvPicPr>
            <p:cNvPr id="31" name="Picture 30" descr="D:\GIT PROJECTS\OPAT-background\Virtual Intelligence Service only logo.PNG">
              <a:extLst>
                <a:ext uri="{FF2B5EF4-FFF2-40B4-BE49-F238E27FC236}">
                  <a16:creationId xmlns:a16="http://schemas.microsoft.com/office/drawing/2014/main" id="{DCCC2456-FAFC-1004-D307-22EE1C600BD9}"/>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32" name="Rektangel 11">
              <a:extLst>
                <a:ext uri="{FF2B5EF4-FFF2-40B4-BE49-F238E27FC236}">
                  <a16:creationId xmlns:a16="http://schemas.microsoft.com/office/drawing/2014/main" id="{1604886F-3729-40FF-2F6A-203060BC3796}"/>
                </a:ext>
              </a:extLst>
            </p:cNvPr>
            <p:cNvSpPr/>
            <p:nvPr/>
          </p:nvSpPr>
          <p:spPr>
            <a:xfrm>
              <a:off x="10120486" y="98159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a:t>BAKCUP SLIDES AFTER THIS</a:t>
            </a:r>
          </a:p>
        </p:txBody>
      </p:sp>
    </p:spTree>
  </p:cSld>
  <p:clrMapOvr>
    <a:masterClrMapping/>
  </p:clrMapOvr>
  <p:transition/>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83</TotalTime>
  <Words>2263</Words>
  <Application>Microsoft Office PowerPoint</Application>
  <PresentationFormat>Custom</PresentationFormat>
  <Paragraphs>452</Paragraphs>
  <Slides>21</Slides>
  <Notes>20</Notes>
  <HiddenSlides>13</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21</vt:i4>
      </vt:variant>
    </vt:vector>
  </HeadingPairs>
  <TitlesOfParts>
    <vt:vector size="24" baseType="lpstr">
      <vt:lpstr>Arial</vt:lpstr>
      <vt:lpstr>Calibri</vt:lpstr>
      <vt:lpstr>Simple Light</vt:lpstr>
      <vt:lpstr>TARGET FOLDER  SRNTGT105  Supreme High Command HQ building, SRN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BAKCUP SLIDES AFTER THIS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TARGET FOLDER  XXXXXXX  [FACILITY NAME, COUNTRY CODE]</dc:title>
  <cp:lastModifiedBy>Jon Desmarais</cp:lastModifiedBy>
  <cp:revision>10</cp:revision>
  <dcterms:modified xsi:type="dcterms:W3CDTF">2025-01-06T15:42:08Z</dcterms:modified>
</cp:coreProperties>
</file>